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slideLayouts/slideLayout30.xml" ContentType="application/vnd.openxmlformats-officedocument.presentationml.slideLayout+xml"/>
  <Override PartName="/ppt/theme/theme4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5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6.xml" ContentType="application/vnd.openxmlformats-officedocument.theme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theme/theme7.xml" ContentType="application/vnd.openxmlformats-officedocument.theme+xml"/>
  <Override PartName="/ppt/slideLayouts/slideLayout66.xml" ContentType="application/vnd.openxmlformats-officedocument.presentationml.slideLayout+xml"/>
  <Override PartName="/ppt/theme/theme8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  <p:sldMasterId id="2147483730" r:id="rId3"/>
    <p:sldMasterId id="2147483675" r:id="rId4"/>
    <p:sldMasterId id="2147483728" r:id="rId5"/>
    <p:sldMasterId id="2147483690" r:id="rId6"/>
    <p:sldMasterId id="2147483732" r:id="rId7"/>
    <p:sldMasterId id="2147483705" r:id="rId8"/>
    <p:sldMasterId id="2147483740" r:id="rId9"/>
  </p:sldMasterIdLst>
  <p:sldIdLst>
    <p:sldId id="287" r:id="rId10"/>
    <p:sldId id="266" r:id="rId11"/>
    <p:sldId id="278" r:id="rId12"/>
    <p:sldId id="267" r:id="rId13"/>
    <p:sldId id="277" r:id="rId14"/>
    <p:sldId id="270" r:id="rId15"/>
    <p:sldId id="268" r:id="rId16"/>
    <p:sldId id="269" r:id="rId17"/>
    <p:sldId id="271" r:id="rId18"/>
    <p:sldId id="288" r:id="rId19"/>
    <p:sldId id="283" r:id="rId20"/>
    <p:sldId id="289" r:id="rId21"/>
    <p:sldId id="281" r:id="rId22"/>
    <p:sldId id="282" r:id="rId23"/>
    <p:sldId id="285" r:id="rId24"/>
    <p:sldId id="286" r:id="rId2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115" autoAdjust="0"/>
  </p:normalViewPr>
  <p:slideViewPr>
    <p:cSldViewPr>
      <p:cViewPr varScale="1">
        <p:scale>
          <a:sx n="106" d="100"/>
          <a:sy n="106" d="100"/>
        </p:scale>
        <p:origin x="126" y="4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7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2.xml"/><Relationship Id="rId21" Type="http://schemas.openxmlformats.org/officeDocument/2006/relationships/slide" Target="slides/slide12.xml"/><Relationship Id="rId7" Type="http://schemas.openxmlformats.org/officeDocument/2006/relationships/slideMaster" Target="slideMasters/slideMaster6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slide" Target="slides/slide16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5.xml"/><Relationship Id="rId11" Type="http://schemas.openxmlformats.org/officeDocument/2006/relationships/slide" Target="slides/slide2.xml"/><Relationship Id="rId24" Type="http://schemas.openxmlformats.org/officeDocument/2006/relationships/slide" Target="slides/slide15.xml"/><Relationship Id="rId5" Type="http://schemas.openxmlformats.org/officeDocument/2006/relationships/slideMaster" Target="slideMasters/slideMaster4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theme" Target="theme/theme1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slideMaster" Target="slideMasters/slideMaster3.xml"/><Relationship Id="rId9" Type="http://schemas.openxmlformats.org/officeDocument/2006/relationships/slideMaster" Target="slideMasters/slideMaster8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viewProps" Target="viewProp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image" Target="../media/image6.jpeg"/><Relationship Id="rId4" Type="http://schemas.openxmlformats.org/officeDocument/2006/relationships/image" Target="../media/image9.jp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image" Target="../media/image6.jpeg"/><Relationship Id="rId4" Type="http://schemas.openxmlformats.org/officeDocument/2006/relationships/image" Target="../media/image9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2B67D7-5176-413D-99B2-8E48B29C0F06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nl-NL"/>
        </a:p>
      </dgm:t>
    </dgm:pt>
    <dgm:pt modelId="{A10DE836-46C4-4DAA-9EBB-27BAC77CE34D}">
      <dgm:prSet phldrT="[Tekst]"/>
      <dgm:spPr>
        <a:solidFill>
          <a:srgbClr val="92D050"/>
        </a:solidFill>
      </dgm:spPr>
      <dgm:t>
        <a:bodyPr/>
        <a:lstStyle/>
        <a:p>
          <a:r>
            <a:rPr lang="en-GB" dirty="0"/>
            <a:t>Review of establishment of biobank</a:t>
          </a:r>
        </a:p>
      </dgm:t>
    </dgm:pt>
    <dgm:pt modelId="{B6BF81FF-5E47-4A72-B3D0-C9933E3802A1}" type="parTrans" cxnId="{9FFB0FAE-6CB7-4536-861F-5FC5358878AD}">
      <dgm:prSet/>
      <dgm:spPr/>
      <dgm:t>
        <a:bodyPr/>
        <a:lstStyle/>
        <a:p>
          <a:endParaRPr lang="nl-NL"/>
        </a:p>
      </dgm:t>
    </dgm:pt>
    <dgm:pt modelId="{33FB8DAA-3A19-4846-9194-A79B7C9EA8C0}" type="sibTrans" cxnId="{9FFB0FAE-6CB7-4536-861F-5FC5358878AD}">
      <dgm:prSet/>
      <dgm:spPr/>
      <dgm:t>
        <a:bodyPr/>
        <a:lstStyle/>
        <a:p>
          <a:endParaRPr lang="nl-NL"/>
        </a:p>
      </dgm:t>
    </dgm:pt>
    <dgm:pt modelId="{976F739F-2EF5-4923-B48A-423B283E7F5D}">
      <dgm:prSet phldrT="[Tekst]"/>
      <dgm:spPr>
        <a:solidFill>
          <a:srgbClr val="C8E387">
            <a:alpha val="90000"/>
          </a:srgbClr>
        </a:solidFill>
      </dgm:spPr>
      <dgm:t>
        <a:bodyPr/>
        <a:lstStyle/>
        <a:p>
          <a:r>
            <a:rPr lang="en-GB" dirty="0"/>
            <a:t>Biobank Research Ethics Committee (</a:t>
          </a:r>
          <a:r>
            <a:rPr lang="en-GB" dirty="0" err="1"/>
            <a:t>TCBio</a:t>
          </a:r>
          <a:r>
            <a:rPr lang="en-GB" dirty="0"/>
            <a:t>) and approval from Executive Board</a:t>
          </a:r>
        </a:p>
      </dgm:t>
    </dgm:pt>
    <dgm:pt modelId="{AE6A1B02-86E2-4BDA-9EBE-5AE52E49E65B}" type="parTrans" cxnId="{231574B8-69EF-4778-92E2-C55734EA8A6E}">
      <dgm:prSet/>
      <dgm:spPr/>
      <dgm:t>
        <a:bodyPr/>
        <a:lstStyle/>
        <a:p>
          <a:endParaRPr lang="nl-NL"/>
        </a:p>
      </dgm:t>
    </dgm:pt>
    <dgm:pt modelId="{C37A9584-65A0-4899-9AEC-B1C0FEFD0578}" type="sibTrans" cxnId="{231574B8-69EF-4778-92E2-C55734EA8A6E}">
      <dgm:prSet/>
      <dgm:spPr/>
      <dgm:t>
        <a:bodyPr/>
        <a:lstStyle/>
        <a:p>
          <a:endParaRPr lang="nl-NL"/>
        </a:p>
      </dgm:t>
    </dgm:pt>
    <dgm:pt modelId="{4713E608-2907-45CB-83B8-81E77E7A1148}">
      <dgm:prSet phldrT="[Tekst]"/>
      <dgm:spPr>
        <a:solidFill>
          <a:srgbClr val="FFC000"/>
        </a:solidFill>
      </dgm:spPr>
      <dgm:t>
        <a:bodyPr/>
        <a:lstStyle/>
        <a:p>
          <a:r>
            <a:rPr lang="en-GB"/>
            <a:t>Collection of clinical data and human biological material </a:t>
          </a:r>
        </a:p>
      </dgm:t>
    </dgm:pt>
    <dgm:pt modelId="{BAA48131-DAF3-4F48-ABC0-C4FD18CDACDA}" type="parTrans" cxnId="{4DEC4976-4375-4599-9C36-A215F31A4F08}">
      <dgm:prSet/>
      <dgm:spPr/>
      <dgm:t>
        <a:bodyPr/>
        <a:lstStyle/>
        <a:p>
          <a:endParaRPr lang="nl-NL"/>
        </a:p>
      </dgm:t>
    </dgm:pt>
    <dgm:pt modelId="{370173B4-0B80-49AA-AFD2-4C85CF5BFAEA}" type="sibTrans" cxnId="{4DEC4976-4375-4599-9C36-A215F31A4F08}">
      <dgm:prSet/>
      <dgm:spPr/>
      <dgm:t>
        <a:bodyPr/>
        <a:lstStyle/>
        <a:p>
          <a:endParaRPr lang="nl-NL"/>
        </a:p>
      </dgm:t>
    </dgm:pt>
    <dgm:pt modelId="{D1FD39B2-4207-4A21-A660-70226F0B72D4}">
      <dgm:prSet phldrT="[Tekst]"/>
      <dgm:spPr>
        <a:solidFill>
          <a:srgbClr val="FFEEAF">
            <a:alpha val="90000"/>
          </a:srgbClr>
        </a:solidFill>
      </dgm:spPr>
      <dgm:t>
        <a:bodyPr/>
        <a:lstStyle/>
        <a:p>
          <a:r>
            <a:rPr lang="en-GB"/>
            <a:t>departments</a:t>
          </a:r>
        </a:p>
      </dgm:t>
    </dgm:pt>
    <dgm:pt modelId="{12E79D04-B355-434A-8EFB-F026CCA1E668}" type="parTrans" cxnId="{0B2B57FE-DC6C-43E0-86C3-6761C135AF39}">
      <dgm:prSet/>
      <dgm:spPr/>
      <dgm:t>
        <a:bodyPr/>
        <a:lstStyle/>
        <a:p>
          <a:endParaRPr lang="nl-NL"/>
        </a:p>
      </dgm:t>
    </dgm:pt>
    <dgm:pt modelId="{5EA8B6A3-52EE-492A-9357-AA6F0EDFB8BE}" type="sibTrans" cxnId="{0B2B57FE-DC6C-43E0-86C3-6761C135AF39}">
      <dgm:prSet/>
      <dgm:spPr/>
      <dgm:t>
        <a:bodyPr/>
        <a:lstStyle/>
        <a:p>
          <a:endParaRPr lang="nl-NL"/>
        </a:p>
      </dgm:t>
    </dgm:pt>
    <dgm:pt modelId="{B7A808A0-D976-4480-AA9A-ACD1D8E38219}">
      <dgm:prSet phldrT="[Tekst]"/>
      <dgm:spPr>
        <a:solidFill>
          <a:schemeClr val="bg2">
            <a:lumMod val="25000"/>
          </a:schemeClr>
        </a:solidFill>
      </dgm:spPr>
      <dgm:t>
        <a:bodyPr/>
        <a:lstStyle/>
        <a:p>
          <a:r>
            <a:rPr lang="en-GB"/>
            <a:t>Processing</a:t>
          </a:r>
        </a:p>
      </dgm:t>
    </dgm:pt>
    <dgm:pt modelId="{1C239709-9307-4A08-8F42-7D0B915F0AE5}" type="parTrans" cxnId="{06104036-A17C-4685-8B9A-75D62685D7CA}">
      <dgm:prSet/>
      <dgm:spPr/>
      <dgm:t>
        <a:bodyPr/>
        <a:lstStyle/>
        <a:p>
          <a:endParaRPr lang="nl-NL"/>
        </a:p>
      </dgm:t>
    </dgm:pt>
    <dgm:pt modelId="{A71B2B66-3F94-4874-A6C2-C0D7CAA95868}" type="sibTrans" cxnId="{06104036-A17C-4685-8B9A-75D62685D7CA}">
      <dgm:prSet/>
      <dgm:spPr/>
      <dgm:t>
        <a:bodyPr/>
        <a:lstStyle/>
        <a:p>
          <a:endParaRPr lang="nl-NL"/>
        </a:p>
      </dgm:t>
    </dgm:pt>
    <dgm:pt modelId="{D5E5B382-E160-4E32-A164-4775C5B62C3C}">
      <dgm:prSet phldrT="[Tekst]"/>
      <dgm:spPr>
        <a:solidFill>
          <a:schemeClr val="bg2">
            <a:lumMod val="90000"/>
            <a:alpha val="90000"/>
          </a:schemeClr>
        </a:solidFill>
      </dgm:spPr>
      <dgm:t>
        <a:bodyPr/>
        <a:lstStyle/>
        <a:p>
          <a:r>
            <a:rPr lang="en-GB" dirty="0"/>
            <a:t>preferred partners, like </a:t>
          </a:r>
          <a:r>
            <a:rPr lang="en-GB" dirty="0" smtClean="0"/>
            <a:t>CDL</a:t>
          </a:r>
          <a:endParaRPr lang="en-GB" dirty="0"/>
        </a:p>
      </dgm:t>
    </dgm:pt>
    <dgm:pt modelId="{74943E29-27F6-4D9C-B544-28BDD10F41CF}" type="parTrans" cxnId="{83D9B35A-5C3D-4B52-B8C9-A321AEB9003F}">
      <dgm:prSet/>
      <dgm:spPr/>
      <dgm:t>
        <a:bodyPr/>
        <a:lstStyle/>
        <a:p>
          <a:endParaRPr lang="nl-NL"/>
        </a:p>
      </dgm:t>
    </dgm:pt>
    <dgm:pt modelId="{01581930-01B4-4DEF-BFBF-59245EC28D2E}" type="sibTrans" cxnId="{83D9B35A-5C3D-4B52-B8C9-A321AEB9003F}">
      <dgm:prSet/>
      <dgm:spPr/>
      <dgm:t>
        <a:bodyPr/>
        <a:lstStyle/>
        <a:p>
          <a:endParaRPr lang="nl-NL"/>
        </a:p>
      </dgm:t>
    </dgm:pt>
    <dgm:pt modelId="{4044599A-96DE-4BC5-9997-0980F5652B13}">
      <dgm:prSet phldrT="[Tekst]"/>
      <dgm:spPr>
        <a:solidFill>
          <a:schemeClr val="accent1">
            <a:lumMod val="50000"/>
            <a:alpha val="90000"/>
          </a:schemeClr>
        </a:solidFill>
      </dgm:spPr>
      <dgm:t>
        <a:bodyPr/>
        <a:lstStyle/>
        <a:p>
          <a:r>
            <a:rPr lang="en-GB"/>
            <a:t>Storage and catalogue</a:t>
          </a:r>
        </a:p>
      </dgm:t>
    </dgm:pt>
    <dgm:pt modelId="{C43179D4-D3FD-4730-AF85-C5628C473A40}" type="parTrans" cxnId="{9A8584A6-4FD7-4906-9F06-19A1CA7CFDFF}">
      <dgm:prSet/>
      <dgm:spPr/>
      <dgm:t>
        <a:bodyPr/>
        <a:lstStyle/>
        <a:p>
          <a:endParaRPr lang="nl-NL"/>
        </a:p>
      </dgm:t>
    </dgm:pt>
    <dgm:pt modelId="{85ADA7BB-FBAD-4C4C-814C-B5DF0AD5D562}" type="sibTrans" cxnId="{9A8584A6-4FD7-4906-9F06-19A1CA7CFDFF}">
      <dgm:prSet/>
      <dgm:spPr/>
      <dgm:t>
        <a:bodyPr/>
        <a:lstStyle/>
        <a:p>
          <a:endParaRPr lang="nl-NL"/>
        </a:p>
      </dgm:t>
    </dgm:pt>
    <dgm:pt modelId="{78A56BFD-9BEE-4752-A8DF-64089114C18D}">
      <dgm:prSet phldrT="[Tekst]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GB"/>
            <a:t>CBB</a:t>
          </a:r>
        </a:p>
      </dgm:t>
    </dgm:pt>
    <dgm:pt modelId="{319E7412-F86C-431D-9432-50D2044707F3}" type="parTrans" cxnId="{D983A049-A103-41A4-80BE-F1E0F6CF627F}">
      <dgm:prSet/>
      <dgm:spPr/>
      <dgm:t>
        <a:bodyPr/>
        <a:lstStyle/>
        <a:p>
          <a:endParaRPr lang="nl-NL"/>
        </a:p>
      </dgm:t>
    </dgm:pt>
    <dgm:pt modelId="{0E4EB0DD-3E3D-48A2-9895-AD441C72F242}" type="sibTrans" cxnId="{D983A049-A103-41A4-80BE-F1E0F6CF627F}">
      <dgm:prSet/>
      <dgm:spPr/>
      <dgm:t>
        <a:bodyPr/>
        <a:lstStyle/>
        <a:p>
          <a:endParaRPr lang="nl-NL"/>
        </a:p>
      </dgm:t>
    </dgm:pt>
    <dgm:pt modelId="{20BC3059-BCB8-4E4D-99D5-B173C61C84CE}">
      <dgm:prSet phldrT="[Tekst]"/>
      <dgm:spPr>
        <a:solidFill>
          <a:srgbClr val="92D050">
            <a:alpha val="90000"/>
          </a:srgbClr>
        </a:solidFill>
      </dgm:spPr>
      <dgm:t>
        <a:bodyPr/>
        <a:lstStyle/>
        <a:p>
          <a:r>
            <a:rPr lang="en-GB"/>
            <a:t>Review of release</a:t>
          </a:r>
        </a:p>
      </dgm:t>
    </dgm:pt>
    <dgm:pt modelId="{F75F027F-002C-45CE-8039-541B61834AE6}" type="parTrans" cxnId="{D159FC05-078D-4738-B17F-FBB471F955F4}">
      <dgm:prSet/>
      <dgm:spPr/>
      <dgm:t>
        <a:bodyPr/>
        <a:lstStyle/>
        <a:p>
          <a:endParaRPr lang="nl-NL"/>
        </a:p>
      </dgm:t>
    </dgm:pt>
    <dgm:pt modelId="{1AC62278-4147-434F-A8FC-A8050AB5DFE7}" type="sibTrans" cxnId="{D159FC05-078D-4738-B17F-FBB471F955F4}">
      <dgm:prSet/>
      <dgm:spPr/>
      <dgm:t>
        <a:bodyPr/>
        <a:lstStyle/>
        <a:p>
          <a:endParaRPr lang="nl-NL"/>
        </a:p>
      </dgm:t>
    </dgm:pt>
    <dgm:pt modelId="{F27ADCBE-FB3E-4AD4-B3C2-A2009B149F2B}">
      <dgm:prSet phldrT="[Tekst]"/>
      <dgm:spPr>
        <a:solidFill>
          <a:srgbClr val="C8E387">
            <a:alpha val="90000"/>
          </a:srgbClr>
        </a:solidFill>
      </dgm:spPr>
      <dgm:t>
        <a:bodyPr/>
        <a:lstStyle/>
        <a:p>
          <a:r>
            <a:rPr lang="en-GB"/>
            <a:t>TCBio or, subject to conditions, MREC for sub-biobanks</a:t>
          </a:r>
        </a:p>
      </dgm:t>
    </dgm:pt>
    <dgm:pt modelId="{494B7AB0-CDF8-46F2-98F0-8D18AA43507D}" type="parTrans" cxnId="{BD76723C-FF5C-44F9-B61D-FA4D9BC5D263}">
      <dgm:prSet/>
      <dgm:spPr/>
      <dgm:t>
        <a:bodyPr/>
        <a:lstStyle/>
        <a:p>
          <a:endParaRPr lang="nl-NL"/>
        </a:p>
      </dgm:t>
    </dgm:pt>
    <dgm:pt modelId="{AA954A72-941D-402C-A4C6-DB1AFA255138}" type="sibTrans" cxnId="{BD76723C-FF5C-44F9-B61D-FA4D9BC5D263}">
      <dgm:prSet/>
      <dgm:spPr/>
      <dgm:t>
        <a:bodyPr/>
        <a:lstStyle/>
        <a:p>
          <a:endParaRPr lang="nl-NL"/>
        </a:p>
      </dgm:t>
    </dgm:pt>
    <dgm:pt modelId="{CF20BD09-F5E5-490C-8C0E-9BF3B58BDE92}">
      <dgm:prSet phldrT="[Tekst]"/>
      <dgm:spPr>
        <a:solidFill>
          <a:srgbClr val="00B0F0">
            <a:alpha val="90000"/>
          </a:srgbClr>
        </a:solidFill>
      </dgm:spPr>
      <dgm:t>
        <a:bodyPr/>
        <a:lstStyle/>
        <a:p>
          <a:r>
            <a:rPr lang="en-GB"/>
            <a:t>Physical release</a:t>
          </a:r>
        </a:p>
      </dgm:t>
    </dgm:pt>
    <dgm:pt modelId="{A12CE1D0-6F52-457B-9950-8C6699FC621C}" type="parTrans" cxnId="{6B459EF4-D98A-426E-B369-0503FD89D109}">
      <dgm:prSet/>
      <dgm:spPr/>
      <dgm:t>
        <a:bodyPr/>
        <a:lstStyle/>
        <a:p>
          <a:endParaRPr lang="nl-NL"/>
        </a:p>
      </dgm:t>
    </dgm:pt>
    <dgm:pt modelId="{360D09CC-7030-47DF-9000-43C989984169}" type="sibTrans" cxnId="{6B459EF4-D98A-426E-B369-0503FD89D109}">
      <dgm:prSet/>
      <dgm:spPr/>
      <dgm:t>
        <a:bodyPr/>
        <a:lstStyle/>
        <a:p>
          <a:endParaRPr lang="nl-NL"/>
        </a:p>
      </dgm:t>
    </dgm:pt>
    <dgm:pt modelId="{45B48E44-BC75-450E-9F6B-F94D571F0CD6}">
      <dgm:prSet phldrT="[Tekst]"/>
      <dgm:spPr>
        <a:solidFill>
          <a:schemeClr val="accent5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n-GB"/>
            <a:t>CBB</a:t>
          </a:r>
        </a:p>
      </dgm:t>
    </dgm:pt>
    <dgm:pt modelId="{30FFF1EA-0309-4F67-9B50-EAB6475E59E3}" type="parTrans" cxnId="{28B74BE1-A015-43D0-8ABB-232489BFF28E}">
      <dgm:prSet/>
      <dgm:spPr/>
      <dgm:t>
        <a:bodyPr/>
        <a:lstStyle/>
        <a:p>
          <a:endParaRPr lang="nl-NL"/>
        </a:p>
      </dgm:t>
    </dgm:pt>
    <dgm:pt modelId="{D1BE6C97-C19F-44DA-BE38-C4AA99F5E6DD}" type="sibTrans" cxnId="{28B74BE1-A015-43D0-8ABB-232489BFF28E}">
      <dgm:prSet/>
      <dgm:spPr/>
      <dgm:t>
        <a:bodyPr/>
        <a:lstStyle/>
        <a:p>
          <a:endParaRPr lang="nl-NL"/>
        </a:p>
      </dgm:t>
    </dgm:pt>
    <dgm:pt modelId="{6D59D8BC-A096-47AA-80B0-20A04DADED33}" type="pres">
      <dgm:prSet presAssocID="{5B2B67D7-5176-413D-99B2-8E48B29C0F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9AA6DFC9-386E-458E-8814-38F8B2C95759}" type="pres">
      <dgm:prSet presAssocID="{A10DE836-46C4-4DAA-9EBB-27BAC77CE34D}" presName="linNode" presStyleCnt="0"/>
      <dgm:spPr/>
    </dgm:pt>
    <dgm:pt modelId="{67621402-564F-420A-96A4-F468094945FC}" type="pres">
      <dgm:prSet presAssocID="{A10DE836-46C4-4DAA-9EBB-27BAC77CE34D}" presName="parentText" presStyleLbl="node1" presStyleIdx="0" presStyleCnt="6" custLinFactNeighborY="-4080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8AF212EA-1A96-4F3A-B95F-72B3D8F29F92}" type="pres">
      <dgm:prSet presAssocID="{A10DE836-46C4-4DAA-9EBB-27BAC77CE34D}" presName="descendantText" presStyleLbl="align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31274E33-68C2-4CF1-9CF9-C93CD6CA1F80}" type="pres">
      <dgm:prSet presAssocID="{33FB8DAA-3A19-4846-9194-A79B7C9EA8C0}" presName="sp" presStyleCnt="0"/>
      <dgm:spPr/>
    </dgm:pt>
    <dgm:pt modelId="{7A7450F3-A012-400F-91C6-9BF69925342A}" type="pres">
      <dgm:prSet presAssocID="{4713E608-2907-45CB-83B8-81E77E7A1148}" presName="linNode" presStyleCnt="0"/>
      <dgm:spPr/>
    </dgm:pt>
    <dgm:pt modelId="{0FB4E8CB-B3FF-4118-8E25-3487CC967C0E}" type="pres">
      <dgm:prSet presAssocID="{4713E608-2907-45CB-83B8-81E77E7A1148}" presName="parentText" presStyleLbl="node1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14A83A5B-6CF1-46F8-A42E-F926CC25BEF9}" type="pres">
      <dgm:prSet presAssocID="{4713E608-2907-45CB-83B8-81E77E7A1148}" presName="descendantText" presStyleLbl="align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A5B1047A-B4FD-4E13-A7F6-8E3440BF163F}" type="pres">
      <dgm:prSet presAssocID="{370173B4-0B80-49AA-AFD2-4C85CF5BFAEA}" presName="sp" presStyleCnt="0"/>
      <dgm:spPr/>
    </dgm:pt>
    <dgm:pt modelId="{7A7806CE-6D6C-4900-BB4D-6B12DE4F82F4}" type="pres">
      <dgm:prSet presAssocID="{B7A808A0-D976-4480-AA9A-ACD1D8E38219}" presName="linNode" presStyleCnt="0"/>
      <dgm:spPr/>
    </dgm:pt>
    <dgm:pt modelId="{50312815-6BD6-4B66-BF85-243E9C525375}" type="pres">
      <dgm:prSet presAssocID="{B7A808A0-D976-4480-AA9A-ACD1D8E38219}" presName="parentText" presStyleLbl="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FF4258AF-8EF0-4118-A794-4936CF2D069C}" type="pres">
      <dgm:prSet presAssocID="{B7A808A0-D976-4480-AA9A-ACD1D8E38219}" presName="descendantText" presStyleLbl="align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FB1CEA1A-1B8A-48DD-984D-AFF63CEA7B5E}" type="pres">
      <dgm:prSet presAssocID="{A71B2B66-3F94-4874-A6C2-C0D7CAA95868}" presName="sp" presStyleCnt="0"/>
      <dgm:spPr/>
    </dgm:pt>
    <dgm:pt modelId="{3750FFF1-21F5-4882-A5FA-B102CF2BA234}" type="pres">
      <dgm:prSet presAssocID="{4044599A-96DE-4BC5-9997-0980F5652B13}" presName="linNode" presStyleCnt="0"/>
      <dgm:spPr/>
    </dgm:pt>
    <dgm:pt modelId="{4021058E-08E7-4791-9A42-ACD5704D6922}" type="pres">
      <dgm:prSet presAssocID="{4044599A-96DE-4BC5-9997-0980F5652B13}" presName="parentText" presStyleLbl="node1" presStyleIdx="3" presStyleCnt="6" custScaleX="101764" custLinFactNeighborX="-1263" custLinFactNeighborY="4712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24534981-880B-45CF-9352-2B1B7F44EB17}" type="pres">
      <dgm:prSet presAssocID="{4044599A-96DE-4BC5-9997-0980F5652B13}" presName="descendantText" presStyleLbl="alignAccFollowNode1" presStyleIdx="3" presStyleCnt="6" custLinFactNeighborX="148" custLinFactNeighborY="-1629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0D41D551-4A93-4F19-B1B4-E4E01BCB149E}" type="pres">
      <dgm:prSet presAssocID="{85ADA7BB-FBAD-4C4C-814C-B5DF0AD5D562}" presName="sp" presStyleCnt="0"/>
      <dgm:spPr/>
    </dgm:pt>
    <dgm:pt modelId="{0398BCF3-0797-4A30-BB05-7FBC993C88D2}" type="pres">
      <dgm:prSet presAssocID="{20BC3059-BCB8-4E4D-99D5-B173C61C84CE}" presName="linNode" presStyleCnt="0"/>
      <dgm:spPr/>
    </dgm:pt>
    <dgm:pt modelId="{20E8940D-7981-40F2-A9FD-9D9FB8293EE0}" type="pres">
      <dgm:prSet presAssocID="{20BC3059-BCB8-4E4D-99D5-B173C61C84CE}" presName="parentText" presStyleLbl="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3841E065-C146-4C6F-9FE1-34B1CD8A4A3F}" type="pres">
      <dgm:prSet presAssocID="{20BC3059-BCB8-4E4D-99D5-B173C61C84CE}" presName="descendantText" presStyleLbl="align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999F6693-4517-4028-859E-E5D948935575}" type="pres">
      <dgm:prSet presAssocID="{1AC62278-4147-434F-A8FC-A8050AB5DFE7}" presName="sp" presStyleCnt="0"/>
      <dgm:spPr/>
    </dgm:pt>
    <dgm:pt modelId="{AC33213A-9836-423B-A663-DE613FC6FF04}" type="pres">
      <dgm:prSet presAssocID="{CF20BD09-F5E5-490C-8C0E-9BF3B58BDE92}" presName="linNode" presStyleCnt="0"/>
      <dgm:spPr/>
    </dgm:pt>
    <dgm:pt modelId="{58F33A5A-EAFE-4616-AAC3-228D42807986}" type="pres">
      <dgm:prSet presAssocID="{CF20BD09-F5E5-490C-8C0E-9BF3B58BDE92}" presName="parentText" presStyleLbl="node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D7A59C82-F459-453A-ADFE-1D3E1057F385}" type="pres">
      <dgm:prSet presAssocID="{CF20BD09-F5E5-490C-8C0E-9BF3B58BDE92}" presName="descendantText" presStyleLbl="align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D983A049-A103-41A4-80BE-F1E0F6CF627F}" srcId="{4044599A-96DE-4BC5-9997-0980F5652B13}" destId="{78A56BFD-9BEE-4752-A8DF-64089114C18D}" srcOrd="0" destOrd="0" parTransId="{319E7412-F86C-431D-9432-50D2044707F3}" sibTransId="{0E4EB0DD-3E3D-48A2-9895-AD441C72F242}"/>
    <dgm:cxn modelId="{6908ED7D-1A53-40D1-8930-EAFBABFEADD7}" type="presOf" srcId="{F27ADCBE-FB3E-4AD4-B3C2-A2009B149F2B}" destId="{3841E065-C146-4C6F-9FE1-34B1CD8A4A3F}" srcOrd="0" destOrd="0" presId="urn:microsoft.com/office/officeart/2005/8/layout/vList5"/>
    <dgm:cxn modelId="{18C08EE5-E7CB-42DB-97F2-B2C28A62ABFA}" type="presOf" srcId="{78A56BFD-9BEE-4752-A8DF-64089114C18D}" destId="{24534981-880B-45CF-9352-2B1B7F44EB17}" srcOrd="0" destOrd="0" presId="urn:microsoft.com/office/officeart/2005/8/layout/vList5"/>
    <dgm:cxn modelId="{9FFB0FAE-6CB7-4536-861F-5FC5358878AD}" srcId="{5B2B67D7-5176-413D-99B2-8E48B29C0F06}" destId="{A10DE836-46C4-4DAA-9EBB-27BAC77CE34D}" srcOrd="0" destOrd="0" parTransId="{B6BF81FF-5E47-4A72-B3D0-C9933E3802A1}" sibTransId="{33FB8DAA-3A19-4846-9194-A79B7C9EA8C0}"/>
    <dgm:cxn modelId="{8FB48B1B-D353-4D87-8416-64F361BE1275}" type="presOf" srcId="{5B2B67D7-5176-413D-99B2-8E48B29C0F06}" destId="{6D59D8BC-A096-47AA-80B0-20A04DADED33}" srcOrd="0" destOrd="0" presId="urn:microsoft.com/office/officeart/2005/8/layout/vList5"/>
    <dgm:cxn modelId="{28B74BE1-A015-43D0-8ABB-232489BFF28E}" srcId="{CF20BD09-F5E5-490C-8C0E-9BF3B58BDE92}" destId="{45B48E44-BC75-450E-9F6B-F94D571F0CD6}" srcOrd="0" destOrd="0" parTransId="{30FFF1EA-0309-4F67-9B50-EAB6475E59E3}" sibTransId="{D1BE6C97-C19F-44DA-BE38-C4AA99F5E6DD}"/>
    <dgm:cxn modelId="{231574B8-69EF-4778-92E2-C55734EA8A6E}" srcId="{A10DE836-46C4-4DAA-9EBB-27BAC77CE34D}" destId="{976F739F-2EF5-4923-B48A-423B283E7F5D}" srcOrd="0" destOrd="0" parTransId="{AE6A1B02-86E2-4BDA-9EBE-5AE52E49E65B}" sibTransId="{C37A9584-65A0-4899-9AEC-B1C0FEFD0578}"/>
    <dgm:cxn modelId="{97359DF9-AA14-4731-845A-AC8AFE0026EA}" type="presOf" srcId="{4713E608-2907-45CB-83B8-81E77E7A1148}" destId="{0FB4E8CB-B3FF-4118-8E25-3487CC967C0E}" srcOrd="0" destOrd="0" presId="urn:microsoft.com/office/officeart/2005/8/layout/vList5"/>
    <dgm:cxn modelId="{B0DD4249-E847-4063-835E-CB81EBE10F9B}" type="presOf" srcId="{A10DE836-46C4-4DAA-9EBB-27BAC77CE34D}" destId="{67621402-564F-420A-96A4-F468094945FC}" srcOrd="0" destOrd="0" presId="urn:microsoft.com/office/officeart/2005/8/layout/vList5"/>
    <dgm:cxn modelId="{9A8584A6-4FD7-4906-9F06-19A1CA7CFDFF}" srcId="{5B2B67D7-5176-413D-99B2-8E48B29C0F06}" destId="{4044599A-96DE-4BC5-9997-0980F5652B13}" srcOrd="3" destOrd="0" parTransId="{C43179D4-D3FD-4730-AF85-C5628C473A40}" sibTransId="{85ADA7BB-FBAD-4C4C-814C-B5DF0AD5D562}"/>
    <dgm:cxn modelId="{1FBCE715-7C90-47D1-A86C-BAEC18627901}" type="presOf" srcId="{4044599A-96DE-4BC5-9997-0980F5652B13}" destId="{4021058E-08E7-4791-9A42-ACD5704D6922}" srcOrd="0" destOrd="0" presId="urn:microsoft.com/office/officeart/2005/8/layout/vList5"/>
    <dgm:cxn modelId="{C988BAA9-1A28-42B5-A09B-B291C84E676B}" type="presOf" srcId="{45B48E44-BC75-450E-9F6B-F94D571F0CD6}" destId="{D7A59C82-F459-453A-ADFE-1D3E1057F385}" srcOrd="0" destOrd="0" presId="urn:microsoft.com/office/officeart/2005/8/layout/vList5"/>
    <dgm:cxn modelId="{83D9B35A-5C3D-4B52-B8C9-A321AEB9003F}" srcId="{B7A808A0-D976-4480-AA9A-ACD1D8E38219}" destId="{D5E5B382-E160-4E32-A164-4775C5B62C3C}" srcOrd="0" destOrd="0" parTransId="{74943E29-27F6-4D9C-B544-28BDD10F41CF}" sibTransId="{01581930-01B4-4DEF-BFBF-59245EC28D2E}"/>
    <dgm:cxn modelId="{1CFC4F2D-0B9F-4F27-A445-351BCE6D661C}" type="presOf" srcId="{CF20BD09-F5E5-490C-8C0E-9BF3B58BDE92}" destId="{58F33A5A-EAFE-4616-AAC3-228D42807986}" srcOrd="0" destOrd="0" presId="urn:microsoft.com/office/officeart/2005/8/layout/vList5"/>
    <dgm:cxn modelId="{06104036-A17C-4685-8B9A-75D62685D7CA}" srcId="{5B2B67D7-5176-413D-99B2-8E48B29C0F06}" destId="{B7A808A0-D976-4480-AA9A-ACD1D8E38219}" srcOrd="2" destOrd="0" parTransId="{1C239709-9307-4A08-8F42-7D0B915F0AE5}" sibTransId="{A71B2B66-3F94-4874-A6C2-C0D7CAA95868}"/>
    <dgm:cxn modelId="{012EAD9C-6822-4FA4-9871-C5CF42A2AA4C}" type="presOf" srcId="{B7A808A0-D976-4480-AA9A-ACD1D8E38219}" destId="{50312815-6BD6-4B66-BF85-243E9C525375}" srcOrd="0" destOrd="0" presId="urn:microsoft.com/office/officeart/2005/8/layout/vList5"/>
    <dgm:cxn modelId="{47D450D4-4990-48E3-A464-65945F9582E4}" type="presOf" srcId="{D5E5B382-E160-4E32-A164-4775C5B62C3C}" destId="{FF4258AF-8EF0-4118-A794-4936CF2D069C}" srcOrd="0" destOrd="0" presId="urn:microsoft.com/office/officeart/2005/8/layout/vList5"/>
    <dgm:cxn modelId="{D159FC05-078D-4738-B17F-FBB471F955F4}" srcId="{5B2B67D7-5176-413D-99B2-8E48B29C0F06}" destId="{20BC3059-BCB8-4E4D-99D5-B173C61C84CE}" srcOrd="4" destOrd="0" parTransId="{F75F027F-002C-45CE-8039-541B61834AE6}" sibTransId="{1AC62278-4147-434F-A8FC-A8050AB5DFE7}"/>
    <dgm:cxn modelId="{2C02C2CF-C20B-465D-B89B-861BFAB906C0}" type="presOf" srcId="{976F739F-2EF5-4923-B48A-423B283E7F5D}" destId="{8AF212EA-1A96-4F3A-B95F-72B3D8F29F92}" srcOrd="0" destOrd="0" presId="urn:microsoft.com/office/officeart/2005/8/layout/vList5"/>
    <dgm:cxn modelId="{0B2B57FE-DC6C-43E0-86C3-6761C135AF39}" srcId="{4713E608-2907-45CB-83B8-81E77E7A1148}" destId="{D1FD39B2-4207-4A21-A660-70226F0B72D4}" srcOrd="0" destOrd="0" parTransId="{12E79D04-B355-434A-8EFB-F026CCA1E668}" sibTransId="{5EA8B6A3-52EE-492A-9357-AA6F0EDFB8BE}"/>
    <dgm:cxn modelId="{6B459EF4-D98A-426E-B369-0503FD89D109}" srcId="{5B2B67D7-5176-413D-99B2-8E48B29C0F06}" destId="{CF20BD09-F5E5-490C-8C0E-9BF3B58BDE92}" srcOrd="5" destOrd="0" parTransId="{A12CE1D0-6F52-457B-9950-8C6699FC621C}" sibTransId="{360D09CC-7030-47DF-9000-43C989984169}"/>
    <dgm:cxn modelId="{EF560920-03A7-44A7-9725-2E4529A50347}" type="presOf" srcId="{20BC3059-BCB8-4E4D-99D5-B173C61C84CE}" destId="{20E8940D-7981-40F2-A9FD-9D9FB8293EE0}" srcOrd="0" destOrd="0" presId="urn:microsoft.com/office/officeart/2005/8/layout/vList5"/>
    <dgm:cxn modelId="{BD76723C-FF5C-44F9-B61D-FA4D9BC5D263}" srcId="{20BC3059-BCB8-4E4D-99D5-B173C61C84CE}" destId="{F27ADCBE-FB3E-4AD4-B3C2-A2009B149F2B}" srcOrd="0" destOrd="0" parTransId="{494B7AB0-CDF8-46F2-98F0-8D18AA43507D}" sibTransId="{AA954A72-941D-402C-A4C6-DB1AFA255138}"/>
    <dgm:cxn modelId="{333156D1-7B48-4AB5-AEE1-0F7B04537EDE}" type="presOf" srcId="{D1FD39B2-4207-4A21-A660-70226F0B72D4}" destId="{14A83A5B-6CF1-46F8-A42E-F926CC25BEF9}" srcOrd="0" destOrd="0" presId="urn:microsoft.com/office/officeart/2005/8/layout/vList5"/>
    <dgm:cxn modelId="{4DEC4976-4375-4599-9C36-A215F31A4F08}" srcId="{5B2B67D7-5176-413D-99B2-8E48B29C0F06}" destId="{4713E608-2907-45CB-83B8-81E77E7A1148}" srcOrd="1" destOrd="0" parTransId="{BAA48131-DAF3-4F48-ABC0-C4FD18CDACDA}" sibTransId="{370173B4-0B80-49AA-AFD2-4C85CF5BFAEA}"/>
    <dgm:cxn modelId="{F629DE3B-992F-4920-8F7A-47A7433BE489}" type="presParOf" srcId="{6D59D8BC-A096-47AA-80B0-20A04DADED33}" destId="{9AA6DFC9-386E-458E-8814-38F8B2C95759}" srcOrd="0" destOrd="0" presId="urn:microsoft.com/office/officeart/2005/8/layout/vList5"/>
    <dgm:cxn modelId="{7AA65A6E-2D4B-4A6E-AD78-4A4151E2C32C}" type="presParOf" srcId="{9AA6DFC9-386E-458E-8814-38F8B2C95759}" destId="{67621402-564F-420A-96A4-F468094945FC}" srcOrd="0" destOrd="0" presId="urn:microsoft.com/office/officeart/2005/8/layout/vList5"/>
    <dgm:cxn modelId="{FE191666-1C69-4B72-A7B3-A04C89AFDBA0}" type="presParOf" srcId="{9AA6DFC9-386E-458E-8814-38F8B2C95759}" destId="{8AF212EA-1A96-4F3A-B95F-72B3D8F29F92}" srcOrd="1" destOrd="0" presId="urn:microsoft.com/office/officeart/2005/8/layout/vList5"/>
    <dgm:cxn modelId="{3B03E92C-3335-46BA-83A9-A370B96C9BAF}" type="presParOf" srcId="{6D59D8BC-A096-47AA-80B0-20A04DADED33}" destId="{31274E33-68C2-4CF1-9CF9-C93CD6CA1F80}" srcOrd="1" destOrd="0" presId="urn:microsoft.com/office/officeart/2005/8/layout/vList5"/>
    <dgm:cxn modelId="{FB882EC4-2C48-4A5A-996B-C8A4E389F879}" type="presParOf" srcId="{6D59D8BC-A096-47AA-80B0-20A04DADED33}" destId="{7A7450F3-A012-400F-91C6-9BF69925342A}" srcOrd="2" destOrd="0" presId="urn:microsoft.com/office/officeart/2005/8/layout/vList5"/>
    <dgm:cxn modelId="{5CD58B46-D663-4DCE-9F0F-0EACABC36BDE}" type="presParOf" srcId="{7A7450F3-A012-400F-91C6-9BF69925342A}" destId="{0FB4E8CB-B3FF-4118-8E25-3487CC967C0E}" srcOrd="0" destOrd="0" presId="urn:microsoft.com/office/officeart/2005/8/layout/vList5"/>
    <dgm:cxn modelId="{5A9B3CA4-E51A-4B44-BFD3-FD2D4C3A23B7}" type="presParOf" srcId="{7A7450F3-A012-400F-91C6-9BF69925342A}" destId="{14A83A5B-6CF1-46F8-A42E-F926CC25BEF9}" srcOrd="1" destOrd="0" presId="urn:microsoft.com/office/officeart/2005/8/layout/vList5"/>
    <dgm:cxn modelId="{0140C125-B549-43BE-86C1-94C5CE3FCD35}" type="presParOf" srcId="{6D59D8BC-A096-47AA-80B0-20A04DADED33}" destId="{A5B1047A-B4FD-4E13-A7F6-8E3440BF163F}" srcOrd="3" destOrd="0" presId="urn:microsoft.com/office/officeart/2005/8/layout/vList5"/>
    <dgm:cxn modelId="{969E9C47-38F2-4D56-87D8-4B6A1D334C50}" type="presParOf" srcId="{6D59D8BC-A096-47AA-80B0-20A04DADED33}" destId="{7A7806CE-6D6C-4900-BB4D-6B12DE4F82F4}" srcOrd="4" destOrd="0" presId="urn:microsoft.com/office/officeart/2005/8/layout/vList5"/>
    <dgm:cxn modelId="{62B31BB0-9ED0-4894-9DE7-74C61DF7C5CA}" type="presParOf" srcId="{7A7806CE-6D6C-4900-BB4D-6B12DE4F82F4}" destId="{50312815-6BD6-4B66-BF85-243E9C525375}" srcOrd="0" destOrd="0" presId="urn:microsoft.com/office/officeart/2005/8/layout/vList5"/>
    <dgm:cxn modelId="{AAD11C27-8654-4651-8DC5-9C05F2E4BAAE}" type="presParOf" srcId="{7A7806CE-6D6C-4900-BB4D-6B12DE4F82F4}" destId="{FF4258AF-8EF0-4118-A794-4936CF2D069C}" srcOrd="1" destOrd="0" presId="urn:microsoft.com/office/officeart/2005/8/layout/vList5"/>
    <dgm:cxn modelId="{527B40DD-8C85-4132-BBC4-120388072535}" type="presParOf" srcId="{6D59D8BC-A096-47AA-80B0-20A04DADED33}" destId="{FB1CEA1A-1B8A-48DD-984D-AFF63CEA7B5E}" srcOrd="5" destOrd="0" presId="urn:microsoft.com/office/officeart/2005/8/layout/vList5"/>
    <dgm:cxn modelId="{6B45358A-CEE6-43ED-82AE-D532026EDED8}" type="presParOf" srcId="{6D59D8BC-A096-47AA-80B0-20A04DADED33}" destId="{3750FFF1-21F5-4882-A5FA-B102CF2BA234}" srcOrd="6" destOrd="0" presId="urn:microsoft.com/office/officeart/2005/8/layout/vList5"/>
    <dgm:cxn modelId="{5E6813FF-29C9-4556-B06D-4C001F6174F2}" type="presParOf" srcId="{3750FFF1-21F5-4882-A5FA-B102CF2BA234}" destId="{4021058E-08E7-4791-9A42-ACD5704D6922}" srcOrd="0" destOrd="0" presId="urn:microsoft.com/office/officeart/2005/8/layout/vList5"/>
    <dgm:cxn modelId="{C7822A43-BB7C-4862-9964-A2F7DF9DCEB9}" type="presParOf" srcId="{3750FFF1-21F5-4882-A5FA-B102CF2BA234}" destId="{24534981-880B-45CF-9352-2B1B7F44EB17}" srcOrd="1" destOrd="0" presId="urn:microsoft.com/office/officeart/2005/8/layout/vList5"/>
    <dgm:cxn modelId="{220DDAB5-5C00-480C-8D7F-F8DE8CADAD2C}" type="presParOf" srcId="{6D59D8BC-A096-47AA-80B0-20A04DADED33}" destId="{0D41D551-4A93-4F19-B1B4-E4E01BCB149E}" srcOrd="7" destOrd="0" presId="urn:microsoft.com/office/officeart/2005/8/layout/vList5"/>
    <dgm:cxn modelId="{58A7B921-D68D-43CA-A5C4-C0749DC1D271}" type="presParOf" srcId="{6D59D8BC-A096-47AA-80B0-20A04DADED33}" destId="{0398BCF3-0797-4A30-BB05-7FBC993C88D2}" srcOrd="8" destOrd="0" presId="urn:microsoft.com/office/officeart/2005/8/layout/vList5"/>
    <dgm:cxn modelId="{F44B4CFC-6531-409E-97C9-BEBEE852D15F}" type="presParOf" srcId="{0398BCF3-0797-4A30-BB05-7FBC993C88D2}" destId="{20E8940D-7981-40F2-A9FD-9D9FB8293EE0}" srcOrd="0" destOrd="0" presId="urn:microsoft.com/office/officeart/2005/8/layout/vList5"/>
    <dgm:cxn modelId="{76AA4FD0-F369-485C-9FA0-F50F52D0EB6D}" type="presParOf" srcId="{0398BCF3-0797-4A30-BB05-7FBC993C88D2}" destId="{3841E065-C146-4C6F-9FE1-34B1CD8A4A3F}" srcOrd="1" destOrd="0" presId="urn:microsoft.com/office/officeart/2005/8/layout/vList5"/>
    <dgm:cxn modelId="{DC55CAEB-9372-4FCF-866F-F9C92CCD5094}" type="presParOf" srcId="{6D59D8BC-A096-47AA-80B0-20A04DADED33}" destId="{999F6693-4517-4028-859E-E5D948935575}" srcOrd="9" destOrd="0" presId="urn:microsoft.com/office/officeart/2005/8/layout/vList5"/>
    <dgm:cxn modelId="{C4FA23D9-A39F-4A4B-86B7-5F573DA95C96}" type="presParOf" srcId="{6D59D8BC-A096-47AA-80B0-20A04DADED33}" destId="{AC33213A-9836-423B-A663-DE613FC6FF04}" srcOrd="10" destOrd="0" presId="urn:microsoft.com/office/officeart/2005/8/layout/vList5"/>
    <dgm:cxn modelId="{D62FE2BF-4DA6-4B08-998A-390C92643B37}" type="presParOf" srcId="{AC33213A-9836-423B-A663-DE613FC6FF04}" destId="{58F33A5A-EAFE-4616-AAC3-228D42807986}" srcOrd="0" destOrd="0" presId="urn:microsoft.com/office/officeart/2005/8/layout/vList5"/>
    <dgm:cxn modelId="{0AD480B0-64F8-4DD0-A72D-26266FA2ABA4}" type="presParOf" srcId="{AC33213A-9836-423B-A663-DE613FC6FF04}" destId="{D7A59C82-F459-453A-ADFE-1D3E1057F38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D5E3AD1-4E2E-44CB-AB5C-C17D08FCDDA6}" type="doc">
      <dgm:prSet loTypeId="urn:microsoft.com/office/officeart/2005/8/layout/vList4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nl-NL"/>
        </a:p>
      </dgm:t>
    </dgm:pt>
    <dgm:pt modelId="{1DBF1F41-0C88-40EC-A18B-DE040321B06C}">
      <dgm:prSet phldrT="[Tekst]"/>
      <dgm:spPr/>
      <dgm:t>
        <a:bodyPr/>
        <a:lstStyle/>
        <a:p>
          <a:r>
            <a:rPr lang="en-GB" b="1" dirty="0"/>
            <a:t>Sub-biobanks established under responsibility of UMC Utrecht </a:t>
          </a:r>
        </a:p>
      </dgm:t>
    </dgm:pt>
    <dgm:pt modelId="{761EBD18-E30D-4E62-A808-E9942C2799FD}" type="parTrans" cxnId="{2A782DB1-3FBB-4C86-9F03-0FFFFD0E029F}">
      <dgm:prSet/>
      <dgm:spPr/>
      <dgm:t>
        <a:bodyPr/>
        <a:lstStyle/>
        <a:p>
          <a:endParaRPr lang="nl-NL"/>
        </a:p>
      </dgm:t>
    </dgm:pt>
    <dgm:pt modelId="{FAB95A9B-DF7A-4497-B7CB-A9D4A0EAAB6E}" type="sibTrans" cxnId="{2A782DB1-3FBB-4C86-9F03-0FFFFD0E029F}">
      <dgm:prSet/>
      <dgm:spPr/>
      <dgm:t>
        <a:bodyPr/>
        <a:lstStyle/>
        <a:p>
          <a:endParaRPr lang="nl-NL"/>
        </a:p>
      </dgm:t>
    </dgm:pt>
    <dgm:pt modelId="{28FDE8C3-3711-4126-AE47-1AE53CBF239A}">
      <dgm:prSet phldrT="[Tekst]"/>
      <dgm:spPr/>
      <dgm:t>
        <a:bodyPr/>
        <a:lstStyle/>
        <a:p>
          <a:r>
            <a:rPr lang="en-GB" b="1"/>
            <a:t>Patients or healthy volunteers asked to participate under responsibility of UMC Utrecht</a:t>
          </a:r>
        </a:p>
      </dgm:t>
    </dgm:pt>
    <dgm:pt modelId="{5DAAD475-DD30-4974-BDF2-F474A96F0D9D}" type="parTrans" cxnId="{F1E3D3AC-DF9B-40BF-822C-DFCA34C3620E}">
      <dgm:prSet/>
      <dgm:spPr/>
      <dgm:t>
        <a:bodyPr/>
        <a:lstStyle/>
        <a:p>
          <a:endParaRPr lang="nl-NL"/>
        </a:p>
      </dgm:t>
    </dgm:pt>
    <dgm:pt modelId="{3DF4579D-0FDE-41AC-91DD-A91D39F89670}" type="sibTrans" cxnId="{F1E3D3AC-DF9B-40BF-822C-DFCA34C3620E}">
      <dgm:prSet/>
      <dgm:spPr/>
      <dgm:t>
        <a:bodyPr/>
        <a:lstStyle/>
        <a:p>
          <a:endParaRPr lang="nl-NL"/>
        </a:p>
      </dgm:t>
    </dgm:pt>
    <dgm:pt modelId="{31FA27F1-D007-4F12-BBD6-646F1DDC5BF3}">
      <dgm:prSet phldrT="[Tekst]"/>
      <dgm:spPr/>
      <dgm:t>
        <a:bodyPr/>
        <a:lstStyle/>
        <a:p>
          <a:r>
            <a:rPr lang="en-GB" b="1"/>
            <a:t>Collaboration in which UMC Utrecht is involved</a:t>
          </a:r>
        </a:p>
      </dgm:t>
    </dgm:pt>
    <dgm:pt modelId="{6B7C15C0-E2F1-4D52-BAC4-F7D5DBF32C9F}" type="parTrans" cxnId="{EE28E3D1-18F6-4037-AC43-ADA9616D9659}">
      <dgm:prSet/>
      <dgm:spPr/>
      <dgm:t>
        <a:bodyPr/>
        <a:lstStyle/>
        <a:p>
          <a:endParaRPr lang="nl-NL"/>
        </a:p>
      </dgm:t>
    </dgm:pt>
    <dgm:pt modelId="{07DA27A8-C4A7-41DC-ACBC-6810309BA8ED}" type="sibTrans" cxnId="{EE28E3D1-18F6-4037-AC43-ADA9616D9659}">
      <dgm:prSet/>
      <dgm:spPr/>
      <dgm:t>
        <a:bodyPr/>
        <a:lstStyle/>
        <a:p>
          <a:endParaRPr lang="nl-NL"/>
        </a:p>
      </dgm:t>
    </dgm:pt>
    <dgm:pt modelId="{03901C77-361C-4DA9-B39A-CD3B8E12DC91}">
      <dgm:prSet/>
      <dgm:spPr/>
      <dgm:t>
        <a:bodyPr/>
        <a:lstStyle/>
        <a:p>
          <a:r>
            <a:rPr lang="en-GB" b="1"/>
            <a:t>Biobank component of WMO studies in which UMC Utrecht is involved, including those with a commercial sponsor</a:t>
          </a:r>
        </a:p>
      </dgm:t>
    </dgm:pt>
    <dgm:pt modelId="{67D5AF98-2BDD-440F-9FBA-5AE9688F8D0C}" type="parTrans" cxnId="{A8A5D4F8-08B1-490C-9C2A-58A3407A1B7A}">
      <dgm:prSet/>
      <dgm:spPr/>
      <dgm:t>
        <a:bodyPr/>
        <a:lstStyle/>
        <a:p>
          <a:endParaRPr lang="nl-NL"/>
        </a:p>
      </dgm:t>
    </dgm:pt>
    <dgm:pt modelId="{B3401D8B-45C0-4C94-AB2D-A65B3172773F}" type="sibTrans" cxnId="{A8A5D4F8-08B1-490C-9C2A-58A3407A1B7A}">
      <dgm:prSet/>
      <dgm:spPr/>
      <dgm:t>
        <a:bodyPr/>
        <a:lstStyle/>
        <a:p>
          <a:endParaRPr lang="nl-NL"/>
        </a:p>
      </dgm:t>
    </dgm:pt>
    <dgm:pt modelId="{3ABC99B6-1469-4687-9F81-3EB2B4FB3408}" type="pres">
      <dgm:prSet presAssocID="{4D5E3AD1-4E2E-44CB-AB5C-C17D08FCDDA6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780E5B75-F31B-4811-982E-8B7D65AF8063}" type="pres">
      <dgm:prSet presAssocID="{1DBF1F41-0C88-40EC-A18B-DE040321B06C}" presName="comp" presStyleCnt="0"/>
      <dgm:spPr/>
    </dgm:pt>
    <dgm:pt modelId="{03639F94-FF36-448E-AC1B-2DC94241DA23}" type="pres">
      <dgm:prSet presAssocID="{1DBF1F41-0C88-40EC-A18B-DE040321B06C}" presName="box" presStyleLbl="node1" presStyleIdx="0" presStyleCnt="4"/>
      <dgm:spPr/>
      <dgm:t>
        <a:bodyPr/>
        <a:lstStyle/>
        <a:p>
          <a:endParaRPr lang="nl-NL"/>
        </a:p>
      </dgm:t>
    </dgm:pt>
    <dgm:pt modelId="{AF3425C9-4CA8-4F4C-89B6-252D26217B78}" type="pres">
      <dgm:prSet presAssocID="{1DBF1F41-0C88-40EC-A18B-DE040321B06C}" presName="img" presStyleLbl="fgImgPlace1" presStyleIdx="0" presStyleCnt="4" custScaleX="105751" custScaleY="10949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2000" b="-22000"/>
          </a:stretch>
        </a:blipFill>
      </dgm:spPr>
    </dgm:pt>
    <dgm:pt modelId="{953E3054-A5F9-44BD-AFE0-8141CDE279AB}" type="pres">
      <dgm:prSet presAssocID="{1DBF1F41-0C88-40EC-A18B-DE040321B06C}" presName="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06CE8259-4604-40FA-AFBF-39BF9E709005}" type="pres">
      <dgm:prSet presAssocID="{FAB95A9B-DF7A-4497-B7CB-A9D4A0EAAB6E}" presName="spacer" presStyleCnt="0"/>
      <dgm:spPr/>
    </dgm:pt>
    <dgm:pt modelId="{0504F1C1-06B0-4A6B-91E8-4A4C2B766606}" type="pres">
      <dgm:prSet presAssocID="{28FDE8C3-3711-4126-AE47-1AE53CBF239A}" presName="comp" presStyleCnt="0"/>
      <dgm:spPr/>
    </dgm:pt>
    <dgm:pt modelId="{0C6CAAFA-5264-4871-BD23-3AAAB64F3321}" type="pres">
      <dgm:prSet presAssocID="{28FDE8C3-3711-4126-AE47-1AE53CBF239A}" presName="box" presStyleLbl="node1" presStyleIdx="1" presStyleCnt="4"/>
      <dgm:spPr/>
      <dgm:t>
        <a:bodyPr/>
        <a:lstStyle/>
        <a:p>
          <a:endParaRPr lang="nl-NL"/>
        </a:p>
      </dgm:t>
    </dgm:pt>
    <dgm:pt modelId="{8CDC7D94-F76D-42E3-B242-6F86D1AF0F36}" type="pres">
      <dgm:prSet presAssocID="{28FDE8C3-3711-4126-AE47-1AE53CBF239A}" presName="img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</dgm:pt>
    <dgm:pt modelId="{094A4EBA-8E0E-4F32-827B-899731571198}" type="pres">
      <dgm:prSet presAssocID="{28FDE8C3-3711-4126-AE47-1AE53CBF239A}" presName="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AE2B4354-C25F-4050-B64A-06FC57B62D68}" type="pres">
      <dgm:prSet presAssocID="{3DF4579D-0FDE-41AC-91DD-A91D39F89670}" presName="spacer" presStyleCnt="0"/>
      <dgm:spPr/>
    </dgm:pt>
    <dgm:pt modelId="{4ED0BC79-D118-451D-81F4-7FF4188812F5}" type="pres">
      <dgm:prSet presAssocID="{31FA27F1-D007-4F12-BBD6-646F1DDC5BF3}" presName="comp" presStyleCnt="0"/>
      <dgm:spPr/>
    </dgm:pt>
    <dgm:pt modelId="{2FB98CD3-69CA-4BFB-981C-B3C6E24C02A2}" type="pres">
      <dgm:prSet presAssocID="{31FA27F1-D007-4F12-BBD6-646F1DDC5BF3}" presName="box" presStyleLbl="node1" presStyleIdx="2" presStyleCnt="4"/>
      <dgm:spPr/>
      <dgm:t>
        <a:bodyPr/>
        <a:lstStyle/>
        <a:p>
          <a:endParaRPr lang="nl-NL"/>
        </a:p>
      </dgm:t>
    </dgm:pt>
    <dgm:pt modelId="{97314771-EDCA-4324-85FF-459E28966254}" type="pres">
      <dgm:prSet presAssocID="{31FA27F1-D007-4F12-BBD6-646F1DDC5BF3}" presName="img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" b="-1000"/>
          </a:stretch>
        </a:blipFill>
      </dgm:spPr>
    </dgm:pt>
    <dgm:pt modelId="{BDB45BD9-7798-4BF5-A638-1B0F77C7B014}" type="pres">
      <dgm:prSet presAssocID="{31FA27F1-D007-4F12-BBD6-646F1DDC5BF3}" presName="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360BAD59-F390-4CDA-8D5B-5BDC9DA51D86}" type="pres">
      <dgm:prSet presAssocID="{07DA27A8-C4A7-41DC-ACBC-6810309BA8ED}" presName="spacer" presStyleCnt="0"/>
      <dgm:spPr/>
    </dgm:pt>
    <dgm:pt modelId="{46E8190A-ED86-4E3C-9EF6-2345B888703E}" type="pres">
      <dgm:prSet presAssocID="{03901C77-361C-4DA9-B39A-CD3B8E12DC91}" presName="comp" presStyleCnt="0"/>
      <dgm:spPr/>
    </dgm:pt>
    <dgm:pt modelId="{2EEC5A1C-3182-412F-97F5-B1F965C8CCE2}" type="pres">
      <dgm:prSet presAssocID="{03901C77-361C-4DA9-B39A-CD3B8E12DC91}" presName="box" presStyleLbl="node1" presStyleIdx="3" presStyleCnt="4"/>
      <dgm:spPr/>
      <dgm:t>
        <a:bodyPr/>
        <a:lstStyle/>
        <a:p>
          <a:endParaRPr lang="nl-NL"/>
        </a:p>
      </dgm:t>
    </dgm:pt>
    <dgm:pt modelId="{9A452759-80B4-48E2-BF98-7408D986033F}" type="pres">
      <dgm:prSet presAssocID="{03901C77-361C-4DA9-B39A-CD3B8E12DC91}" presName="img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</dgm:spPr>
    </dgm:pt>
    <dgm:pt modelId="{BF4C1447-0A0D-436C-9373-3CB2079A65B0}" type="pres">
      <dgm:prSet presAssocID="{03901C77-361C-4DA9-B39A-CD3B8E12DC91}" presName="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A8A5D4F8-08B1-490C-9C2A-58A3407A1B7A}" srcId="{4D5E3AD1-4E2E-44CB-AB5C-C17D08FCDDA6}" destId="{03901C77-361C-4DA9-B39A-CD3B8E12DC91}" srcOrd="3" destOrd="0" parTransId="{67D5AF98-2BDD-440F-9FBA-5AE9688F8D0C}" sibTransId="{B3401D8B-45C0-4C94-AB2D-A65B3172773F}"/>
    <dgm:cxn modelId="{61AD4C6E-8328-4482-ABE6-B5044FF3910D}" type="presOf" srcId="{28FDE8C3-3711-4126-AE47-1AE53CBF239A}" destId="{0C6CAAFA-5264-4871-BD23-3AAAB64F3321}" srcOrd="0" destOrd="0" presId="urn:microsoft.com/office/officeart/2005/8/layout/vList4"/>
    <dgm:cxn modelId="{D944C43E-F5D0-4787-97A5-3FA3FA44692D}" type="presOf" srcId="{1DBF1F41-0C88-40EC-A18B-DE040321B06C}" destId="{953E3054-A5F9-44BD-AFE0-8141CDE279AB}" srcOrd="1" destOrd="0" presId="urn:microsoft.com/office/officeart/2005/8/layout/vList4"/>
    <dgm:cxn modelId="{2A782DB1-3FBB-4C86-9F03-0FFFFD0E029F}" srcId="{4D5E3AD1-4E2E-44CB-AB5C-C17D08FCDDA6}" destId="{1DBF1F41-0C88-40EC-A18B-DE040321B06C}" srcOrd="0" destOrd="0" parTransId="{761EBD18-E30D-4E62-A808-E9942C2799FD}" sibTransId="{FAB95A9B-DF7A-4497-B7CB-A9D4A0EAAB6E}"/>
    <dgm:cxn modelId="{F1E3D3AC-DF9B-40BF-822C-DFCA34C3620E}" srcId="{4D5E3AD1-4E2E-44CB-AB5C-C17D08FCDDA6}" destId="{28FDE8C3-3711-4126-AE47-1AE53CBF239A}" srcOrd="1" destOrd="0" parTransId="{5DAAD475-DD30-4974-BDF2-F474A96F0D9D}" sibTransId="{3DF4579D-0FDE-41AC-91DD-A91D39F89670}"/>
    <dgm:cxn modelId="{A539D6D0-4E01-44CA-9629-C8F50021DDB4}" type="presOf" srcId="{31FA27F1-D007-4F12-BBD6-646F1DDC5BF3}" destId="{2FB98CD3-69CA-4BFB-981C-B3C6E24C02A2}" srcOrd="0" destOrd="0" presId="urn:microsoft.com/office/officeart/2005/8/layout/vList4"/>
    <dgm:cxn modelId="{5564F238-313C-4421-8DCD-D763411FCC8F}" type="presOf" srcId="{03901C77-361C-4DA9-B39A-CD3B8E12DC91}" destId="{2EEC5A1C-3182-412F-97F5-B1F965C8CCE2}" srcOrd="0" destOrd="0" presId="urn:microsoft.com/office/officeart/2005/8/layout/vList4"/>
    <dgm:cxn modelId="{5A2B49CE-2F9E-4F21-A285-309B2B3185D7}" type="presOf" srcId="{31FA27F1-D007-4F12-BBD6-646F1DDC5BF3}" destId="{BDB45BD9-7798-4BF5-A638-1B0F77C7B014}" srcOrd="1" destOrd="0" presId="urn:microsoft.com/office/officeart/2005/8/layout/vList4"/>
    <dgm:cxn modelId="{94291F27-7CAC-43C5-85D6-18DFFA5ADE9F}" type="presOf" srcId="{28FDE8C3-3711-4126-AE47-1AE53CBF239A}" destId="{094A4EBA-8E0E-4F32-827B-899731571198}" srcOrd="1" destOrd="0" presId="urn:microsoft.com/office/officeart/2005/8/layout/vList4"/>
    <dgm:cxn modelId="{EE28E3D1-18F6-4037-AC43-ADA9616D9659}" srcId="{4D5E3AD1-4E2E-44CB-AB5C-C17D08FCDDA6}" destId="{31FA27F1-D007-4F12-BBD6-646F1DDC5BF3}" srcOrd="2" destOrd="0" parTransId="{6B7C15C0-E2F1-4D52-BAC4-F7D5DBF32C9F}" sibTransId="{07DA27A8-C4A7-41DC-ACBC-6810309BA8ED}"/>
    <dgm:cxn modelId="{032FBCA4-A8E2-4614-A8EC-8A082A3FB8AC}" type="presOf" srcId="{1DBF1F41-0C88-40EC-A18B-DE040321B06C}" destId="{03639F94-FF36-448E-AC1B-2DC94241DA23}" srcOrd="0" destOrd="0" presId="urn:microsoft.com/office/officeart/2005/8/layout/vList4"/>
    <dgm:cxn modelId="{4905C68D-D0A4-4BC7-B66E-41C537F68D5D}" type="presOf" srcId="{4D5E3AD1-4E2E-44CB-AB5C-C17D08FCDDA6}" destId="{3ABC99B6-1469-4687-9F81-3EB2B4FB3408}" srcOrd="0" destOrd="0" presId="urn:microsoft.com/office/officeart/2005/8/layout/vList4"/>
    <dgm:cxn modelId="{0FD68329-061D-4EA4-847D-F3A8A1861442}" type="presOf" srcId="{03901C77-361C-4DA9-B39A-CD3B8E12DC91}" destId="{BF4C1447-0A0D-436C-9373-3CB2079A65B0}" srcOrd="1" destOrd="0" presId="urn:microsoft.com/office/officeart/2005/8/layout/vList4"/>
    <dgm:cxn modelId="{899ABDEF-E5E0-4B1F-A0D0-B269DB7BCB4A}" type="presParOf" srcId="{3ABC99B6-1469-4687-9F81-3EB2B4FB3408}" destId="{780E5B75-F31B-4811-982E-8B7D65AF8063}" srcOrd="0" destOrd="0" presId="urn:microsoft.com/office/officeart/2005/8/layout/vList4"/>
    <dgm:cxn modelId="{22542026-53C2-47C3-95D5-530711614239}" type="presParOf" srcId="{780E5B75-F31B-4811-982E-8B7D65AF8063}" destId="{03639F94-FF36-448E-AC1B-2DC94241DA23}" srcOrd="0" destOrd="0" presId="urn:microsoft.com/office/officeart/2005/8/layout/vList4"/>
    <dgm:cxn modelId="{5D69B449-C51F-4076-8953-B3019CCABBBA}" type="presParOf" srcId="{780E5B75-F31B-4811-982E-8B7D65AF8063}" destId="{AF3425C9-4CA8-4F4C-89B6-252D26217B78}" srcOrd="1" destOrd="0" presId="urn:microsoft.com/office/officeart/2005/8/layout/vList4"/>
    <dgm:cxn modelId="{97B3C0AE-D381-495E-AC33-276B0999778B}" type="presParOf" srcId="{780E5B75-F31B-4811-982E-8B7D65AF8063}" destId="{953E3054-A5F9-44BD-AFE0-8141CDE279AB}" srcOrd="2" destOrd="0" presId="urn:microsoft.com/office/officeart/2005/8/layout/vList4"/>
    <dgm:cxn modelId="{CC5567B2-5918-4D13-9A3D-1E29259E3E96}" type="presParOf" srcId="{3ABC99B6-1469-4687-9F81-3EB2B4FB3408}" destId="{06CE8259-4604-40FA-AFBF-39BF9E709005}" srcOrd="1" destOrd="0" presId="urn:microsoft.com/office/officeart/2005/8/layout/vList4"/>
    <dgm:cxn modelId="{F008CC0C-7CFA-46B7-9B03-1297FEEB0B73}" type="presParOf" srcId="{3ABC99B6-1469-4687-9F81-3EB2B4FB3408}" destId="{0504F1C1-06B0-4A6B-91E8-4A4C2B766606}" srcOrd="2" destOrd="0" presId="urn:microsoft.com/office/officeart/2005/8/layout/vList4"/>
    <dgm:cxn modelId="{FD0388EA-A4F1-4633-9A1D-1BD0F280FC77}" type="presParOf" srcId="{0504F1C1-06B0-4A6B-91E8-4A4C2B766606}" destId="{0C6CAAFA-5264-4871-BD23-3AAAB64F3321}" srcOrd="0" destOrd="0" presId="urn:microsoft.com/office/officeart/2005/8/layout/vList4"/>
    <dgm:cxn modelId="{CA918B27-9D60-4E53-B2E8-77334F8F2037}" type="presParOf" srcId="{0504F1C1-06B0-4A6B-91E8-4A4C2B766606}" destId="{8CDC7D94-F76D-42E3-B242-6F86D1AF0F36}" srcOrd="1" destOrd="0" presId="urn:microsoft.com/office/officeart/2005/8/layout/vList4"/>
    <dgm:cxn modelId="{738624A5-0436-4785-8CA5-8EAE3CD4AD1F}" type="presParOf" srcId="{0504F1C1-06B0-4A6B-91E8-4A4C2B766606}" destId="{094A4EBA-8E0E-4F32-827B-899731571198}" srcOrd="2" destOrd="0" presId="urn:microsoft.com/office/officeart/2005/8/layout/vList4"/>
    <dgm:cxn modelId="{283D1ADA-0BA8-43AC-8085-18612B2F675F}" type="presParOf" srcId="{3ABC99B6-1469-4687-9F81-3EB2B4FB3408}" destId="{AE2B4354-C25F-4050-B64A-06FC57B62D68}" srcOrd="3" destOrd="0" presId="urn:microsoft.com/office/officeart/2005/8/layout/vList4"/>
    <dgm:cxn modelId="{FB12B490-F4A7-4C07-B90D-CBCFE9B7B02A}" type="presParOf" srcId="{3ABC99B6-1469-4687-9F81-3EB2B4FB3408}" destId="{4ED0BC79-D118-451D-81F4-7FF4188812F5}" srcOrd="4" destOrd="0" presId="urn:microsoft.com/office/officeart/2005/8/layout/vList4"/>
    <dgm:cxn modelId="{CB862931-E2C1-4D70-864B-967C07F4E86D}" type="presParOf" srcId="{4ED0BC79-D118-451D-81F4-7FF4188812F5}" destId="{2FB98CD3-69CA-4BFB-981C-B3C6E24C02A2}" srcOrd="0" destOrd="0" presId="urn:microsoft.com/office/officeart/2005/8/layout/vList4"/>
    <dgm:cxn modelId="{39780333-B776-4E1E-99E3-97B73F6D4B35}" type="presParOf" srcId="{4ED0BC79-D118-451D-81F4-7FF4188812F5}" destId="{97314771-EDCA-4324-85FF-459E28966254}" srcOrd="1" destOrd="0" presId="urn:microsoft.com/office/officeart/2005/8/layout/vList4"/>
    <dgm:cxn modelId="{E389CF93-E4C1-440D-900F-908BF09FFB93}" type="presParOf" srcId="{4ED0BC79-D118-451D-81F4-7FF4188812F5}" destId="{BDB45BD9-7798-4BF5-A638-1B0F77C7B014}" srcOrd="2" destOrd="0" presId="urn:microsoft.com/office/officeart/2005/8/layout/vList4"/>
    <dgm:cxn modelId="{D0F33E38-736B-415E-90BD-65C4DB67C5CA}" type="presParOf" srcId="{3ABC99B6-1469-4687-9F81-3EB2B4FB3408}" destId="{360BAD59-F390-4CDA-8D5B-5BDC9DA51D86}" srcOrd="5" destOrd="0" presId="urn:microsoft.com/office/officeart/2005/8/layout/vList4"/>
    <dgm:cxn modelId="{688D3012-2732-4E98-9EE9-6440DED4F4B7}" type="presParOf" srcId="{3ABC99B6-1469-4687-9F81-3EB2B4FB3408}" destId="{46E8190A-ED86-4E3C-9EF6-2345B888703E}" srcOrd="6" destOrd="0" presId="urn:microsoft.com/office/officeart/2005/8/layout/vList4"/>
    <dgm:cxn modelId="{F61C67BF-B3F9-40B4-999F-937C14571875}" type="presParOf" srcId="{46E8190A-ED86-4E3C-9EF6-2345B888703E}" destId="{2EEC5A1C-3182-412F-97F5-B1F965C8CCE2}" srcOrd="0" destOrd="0" presId="urn:microsoft.com/office/officeart/2005/8/layout/vList4"/>
    <dgm:cxn modelId="{BFFD2FAA-C8D6-4C1B-8027-3532B56C30CC}" type="presParOf" srcId="{46E8190A-ED86-4E3C-9EF6-2345B888703E}" destId="{9A452759-80B4-48E2-BF98-7408D986033F}" srcOrd="1" destOrd="0" presId="urn:microsoft.com/office/officeart/2005/8/layout/vList4"/>
    <dgm:cxn modelId="{C6C5EC28-2921-423B-B640-34DD9DADEAA4}" type="presParOf" srcId="{46E8190A-ED86-4E3C-9EF6-2345B888703E}" destId="{BF4C1447-0A0D-436C-9373-3CB2079A65B0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FFFF906-1EA5-4DAE-B777-CFBDF9D9E29C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85A383BF-8406-437A-A8B3-94337C8C5A9B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n-GB" dirty="0"/>
            <a:t> Biobank establishment reviewed by MREC ‘as if under WMO’: positive recommendation</a:t>
          </a:r>
        </a:p>
      </dgm:t>
    </dgm:pt>
    <dgm:pt modelId="{2888186F-58D4-42CD-9C87-A3DFEC53A7CA}" type="parTrans" cxnId="{840DE795-0374-4722-A79E-A1BD97849E18}">
      <dgm:prSet/>
      <dgm:spPr/>
      <dgm:t>
        <a:bodyPr/>
        <a:lstStyle/>
        <a:p>
          <a:endParaRPr lang="nl-NL"/>
        </a:p>
      </dgm:t>
    </dgm:pt>
    <dgm:pt modelId="{26C126EE-0740-49CB-ACA1-50418EAC6BB1}" type="sibTrans" cxnId="{840DE795-0374-4722-A79E-A1BD97849E18}">
      <dgm:prSet/>
      <dgm:spPr/>
      <dgm:t>
        <a:bodyPr/>
        <a:lstStyle/>
        <a:p>
          <a:endParaRPr lang="nl-NL"/>
        </a:p>
      </dgm:t>
    </dgm:pt>
    <dgm:pt modelId="{571BE92A-4A91-46CF-A593-F40FE0558165}">
      <dgm:prSet/>
      <dgm:spPr/>
      <dgm:t>
        <a:bodyPr/>
        <a:lstStyle/>
        <a:p>
          <a:pPr rtl="0"/>
          <a:r>
            <a:rPr lang="en-GB"/>
            <a:t>Amendments submitted to TCBio</a:t>
          </a:r>
        </a:p>
      </dgm:t>
    </dgm:pt>
    <dgm:pt modelId="{379E65EE-4592-4B76-8227-AD45E8130213}" type="parTrans" cxnId="{16C28EC6-0D0D-434A-80FB-32F535ADBDDF}">
      <dgm:prSet/>
      <dgm:spPr/>
      <dgm:t>
        <a:bodyPr/>
        <a:lstStyle/>
        <a:p>
          <a:endParaRPr lang="nl-NL"/>
        </a:p>
      </dgm:t>
    </dgm:pt>
    <dgm:pt modelId="{ED9F6A17-F563-48DA-9C98-51E2F29E3C30}" type="sibTrans" cxnId="{16C28EC6-0D0D-434A-80FB-32F535ADBDDF}">
      <dgm:prSet/>
      <dgm:spPr/>
      <dgm:t>
        <a:bodyPr/>
        <a:lstStyle/>
        <a:p>
          <a:endParaRPr lang="nl-NL"/>
        </a:p>
      </dgm:t>
    </dgm:pt>
    <dgm:pt modelId="{7EA498EE-CC78-4AA6-A608-13F33757244E}" type="pres">
      <dgm:prSet presAssocID="{5FFFF906-1EA5-4DAE-B777-CFBDF9D9E29C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E3AF8CFA-D90A-4E98-B5D1-F2F738C10C22}" type="pres">
      <dgm:prSet presAssocID="{85A383BF-8406-437A-A8B3-94337C8C5A9B}" presName="node" presStyleLbl="node1" presStyleIdx="0" presStyleCnt="2" custLinFactNeighborX="-988" custLinFactNeighborY="-28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6D452DAA-BCA5-49B6-B597-1B35D957EDFD}" type="pres">
      <dgm:prSet presAssocID="{26C126EE-0740-49CB-ACA1-50418EAC6BB1}" presName="sibTrans" presStyleLbl="sibTrans2D1" presStyleIdx="0" presStyleCnt="1"/>
      <dgm:spPr/>
      <dgm:t>
        <a:bodyPr/>
        <a:lstStyle/>
        <a:p>
          <a:endParaRPr lang="nl-NL"/>
        </a:p>
      </dgm:t>
    </dgm:pt>
    <dgm:pt modelId="{9F88EE53-6DE2-428B-B3EC-5FFAC0F770E7}" type="pres">
      <dgm:prSet presAssocID="{26C126EE-0740-49CB-ACA1-50418EAC6BB1}" presName="connectorText" presStyleLbl="sibTrans2D1" presStyleIdx="0" presStyleCnt="1"/>
      <dgm:spPr/>
      <dgm:t>
        <a:bodyPr/>
        <a:lstStyle/>
        <a:p>
          <a:endParaRPr lang="nl-NL"/>
        </a:p>
      </dgm:t>
    </dgm:pt>
    <dgm:pt modelId="{583B2DE3-0E40-4DFB-8D85-E9DAB45A2193}" type="pres">
      <dgm:prSet presAssocID="{571BE92A-4A91-46CF-A593-F40FE0558165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16C28EC6-0D0D-434A-80FB-32F535ADBDDF}" srcId="{5FFFF906-1EA5-4DAE-B777-CFBDF9D9E29C}" destId="{571BE92A-4A91-46CF-A593-F40FE0558165}" srcOrd="1" destOrd="0" parTransId="{379E65EE-4592-4B76-8227-AD45E8130213}" sibTransId="{ED9F6A17-F563-48DA-9C98-51E2F29E3C30}"/>
    <dgm:cxn modelId="{EDF4CEA8-EB50-46E5-8978-B283F440DF07}" type="presOf" srcId="{85A383BF-8406-437A-A8B3-94337C8C5A9B}" destId="{E3AF8CFA-D90A-4E98-B5D1-F2F738C10C22}" srcOrd="0" destOrd="0" presId="urn:microsoft.com/office/officeart/2005/8/layout/process2"/>
    <dgm:cxn modelId="{24CEC110-3757-4E8F-B053-12B628634932}" type="presOf" srcId="{571BE92A-4A91-46CF-A593-F40FE0558165}" destId="{583B2DE3-0E40-4DFB-8D85-E9DAB45A2193}" srcOrd="0" destOrd="0" presId="urn:microsoft.com/office/officeart/2005/8/layout/process2"/>
    <dgm:cxn modelId="{6B0FFFD4-4AE4-4AA6-AE61-116FCB1296FF}" type="presOf" srcId="{26C126EE-0740-49CB-ACA1-50418EAC6BB1}" destId="{9F88EE53-6DE2-428B-B3EC-5FFAC0F770E7}" srcOrd="1" destOrd="0" presId="urn:microsoft.com/office/officeart/2005/8/layout/process2"/>
    <dgm:cxn modelId="{D8B88C8E-2A0D-4ABA-9220-B89449996620}" type="presOf" srcId="{5FFFF906-1EA5-4DAE-B777-CFBDF9D9E29C}" destId="{7EA498EE-CC78-4AA6-A608-13F33757244E}" srcOrd="0" destOrd="0" presId="urn:microsoft.com/office/officeart/2005/8/layout/process2"/>
    <dgm:cxn modelId="{3019786B-A171-457A-834B-C7D9DBF6974E}" type="presOf" srcId="{26C126EE-0740-49CB-ACA1-50418EAC6BB1}" destId="{6D452DAA-BCA5-49B6-B597-1B35D957EDFD}" srcOrd="0" destOrd="0" presId="urn:microsoft.com/office/officeart/2005/8/layout/process2"/>
    <dgm:cxn modelId="{840DE795-0374-4722-A79E-A1BD97849E18}" srcId="{5FFFF906-1EA5-4DAE-B777-CFBDF9D9E29C}" destId="{85A383BF-8406-437A-A8B3-94337C8C5A9B}" srcOrd="0" destOrd="0" parTransId="{2888186F-58D4-42CD-9C87-A3DFEC53A7CA}" sibTransId="{26C126EE-0740-49CB-ACA1-50418EAC6BB1}"/>
    <dgm:cxn modelId="{D6053382-3FBA-4F4B-8C73-566EFA76EEAE}" type="presParOf" srcId="{7EA498EE-CC78-4AA6-A608-13F33757244E}" destId="{E3AF8CFA-D90A-4E98-B5D1-F2F738C10C22}" srcOrd="0" destOrd="0" presId="urn:microsoft.com/office/officeart/2005/8/layout/process2"/>
    <dgm:cxn modelId="{02C19AE8-5239-42B2-B6C8-DAE2AAB999F1}" type="presParOf" srcId="{7EA498EE-CC78-4AA6-A608-13F33757244E}" destId="{6D452DAA-BCA5-49B6-B597-1B35D957EDFD}" srcOrd="1" destOrd="0" presId="urn:microsoft.com/office/officeart/2005/8/layout/process2"/>
    <dgm:cxn modelId="{3C16A258-A9F2-4E24-84BF-4DB091C99872}" type="presParOf" srcId="{6D452DAA-BCA5-49B6-B597-1B35D957EDFD}" destId="{9F88EE53-6DE2-428B-B3EC-5FFAC0F770E7}" srcOrd="0" destOrd="0" presId="urn:microsoft.com/office/officeart/2005/8/layout/process2"/>
    <dgm:cxn modelId="{C599F321-5DB9-4F49-8460-D4125E0A769B}" type="presParOf" srcId="{7EA498EE-CC78-4AA6-A608-13F33757244E}" destId="{583B2DE3-0E40-4DFB-8D85-E9DAB45A2193}" srcOrd="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F212EA-1A96-4F3A-B95F-72B3D8F29F92}">
      <dsp:nvSpPr>
        <dsp:cNvPr id="0" name=""/>
        <dsp:cNvSpPr/>
      </dsp:nvSpPr>
      <dsp:spPr>
        <a:xfrm rot="5400000">
          <a:off x="3798675" y="-1515976"/>
          <a:ext cx="693208" cy="3901440"/>
        </a:xfrm>
        <a:prstGeom prst="round2SameRect">
          <a:avLst/>
        </a:prstGeom>
        <a:solidFill>
          <a:srgbClr val="C8E387">
            <a:alpha val="90000"/>
          </a:srgb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/>
            <a:t>Biobank Research Ethics Committee (</a:t>
          </a:r>
          <a:r>
            <a:rPr lang="en-GB" sz="1600" kern="1200" dirty="0" err="1"/>
            <a:t>TCBio</a:t>
          </a:r>
          <a:r>
            <a:rPr lang="en-GB" sz="1600" kern="1200" dirty="0"/>
            <a:t>) and approval from Executive Board</a:t>
          </a:r>
        </a:p>
      </dsp:txBody>
      <dsp:txXfrm rot="-5400000">
        <a:off x="2194559" y="121980"/>
        <a:ext cx="3867600" cy="625528"/>
      </dsp:txXfrm>
    </dsp:sp>
    <dsp:sp modelId="{67621402-564F-420A-96A4-F468094945FC}">
      <dsp:nvSpPr>
        <dsp:cNvPr id="0" name=""/>
        <dsp:cNvSpPr/>
      </dsp:nvSpPr>
      <dsp:spPr>
        <a:xfrm>
          <a:off x="0" y="0"/>
          <a:ext cx="2194560" cy="866510"/>
        </a:xfrm>
        <a:prstGeom prst="round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dirty="0"/>
            <a:t>Review of establishment of biobank</a:t>
          </a:r>
        </a:p>
      </dsp:txBody>
      <dsp:txXfrm>
        <a:off x="42300" y="42300"/>
        <a:ext cx="2109960" cy="781910"/>
      </dsp:txXfrm>
    </dsp:sp>
    <dsp:sp modelId="{14A83A5B-6CF1-46F8-A42E-F926CC25BEF9}">
      <dsp:nvSpPr>
        <dsp:cNvPr id="0" name=""/>
        <dsp:cNvSpPr/>
      </dsp:nvSpPr>
      <dsp:spPr>
        <a:xfrm rot="5400000">
          <a:off x="3798675" y="-606140"/>
          <a:ext cx="693208" cy="3901440"/>
        </a:xfrm>
        <a:prstGeom prst="round2SameRect">
          <a:avLst/>
        </a:prstGeom>
        <a:solidFill>
          <a:srgbClr val="FFEEAF">
            <a:alpha val="90000"/>
          </a:srgbClr>
        </a:solidFill>
        <a:ln w="25400" cap="flat" cmpd="sng" algn="ctr">
          <a:solidFill>
            <a:schemeClr val="accent5">
              <a:tint val="40000"/>
              <a:alpha val="90000"/>
              <a:hueOff val="308703"/>
              <a:satOff val="-18533"/>
              <a:lumOff val="-1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/>
            <a:t>departments</a:t>
          </a:r>
        </a:p>
      </dsp:txBody>
      <dsp:txXfrm rot="-5400000">
        <a:off x="2194559" y="1031816"/>
        <a:ext cx="3867600" cy="625528"/>
      </dsp:txXfrm>
    </dsp:sp>
    <dsp:sp modelId="{0FB4E8CB-B3FF-4118-8E25-3487CC967C0E}">
      <dsp:nvSpPr>
        <dsp:cNvPr id="0" name=""/>
        <dsp:cNvSpPr/>
      </dsp:nvSpPr>
      <dsp:spPr>
        <a:xfrm>
          <a:off x="0" y="911324"/>
          <a:ext cx="2194560" cy="866510"/>
        </a:xfrm>
        <a:prstGeom prst="round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/>
            <a:t>Collection of clinical data and human biological material </a:t>
          </a:r>
        </a:p>
      </dsp:txBody>
      <dsp:txXfrm>
        <a:off x="42300" y="953624"/>
        <a:ext cx="2109960" cy="781910"/>
      </dsp:txXfrm>
    </dsp:sp>
    <dsp:sp modelId="{FF4258AF-8EF0-4118-A794-4936CF2D069C}">
      <dsp:nvSpPr>
        <dsp:cNvPr id="0" name=""/>
        <dsp:cNvSpPr/>
      </dsp:nvSpPr>
      <dsp:spPr>
        <a:xfrm rot="5400000">
          <a:off x="3798675" y="303695"/>
          <a:ext cx="693208" cy="3901440"/>
        </a:xfrm>
        <a:prstGeom prst="round2SameRect">
          <a:avLst/>
        </a:prstGeom>
        <a:solidFill>
          <a:schemeClr val="bg2">
            <a:lumMod val="90000"/>
            <a:alpha val="90000"/>
          </a:schemeClr>
        </a:solidFill>
        <a:ln w="25400" cap="flat" cmpd="sng" algn="ctr">
          <a:solidFill>
            <a:schemeClr val="accent5">
              <a:tint val="40000"/>
              <a:alpha val="90000"/>
              <a:hueOff val="617405"/>
              <a:satOff val="-37065"/>
              <a:lumOff val="-27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/>
            <a:t>preferred partners, like </a:t>
          </a:r>
          <a:r>
            <a:rPr lang="en-GB" sz="1600" kern="1200" dirty="0" smtClean="0"/>
            <a:t>CDL</a:t>
          </a:r>
          <a:endParaRPr lang="en-GB" sz="1600" kern="1200" dirty="0"/>
        </a:p>
      </dsp:txBody>
      <dsp:txXfrm rot="-5400000">
        <a:off x="2194559" y="1941651"/>
        <a:ext cx="3867600" cy="625528"/>
      </dsp:txXfrm>
    </dsp:sp>
    <dsp:sp modelId="{50312815-6BD6-4B66-BF85-243E9C525375}">
      <dsp:nvSpPr>
        <dsp:cNvPr id="0" name=""/>
        <dsp:cNvSpPr/>
      </dsp:nvSpPr>
      <dsp:spPr>
        <a:xfrm>
          <a:off x="0" y="1821160"/>
          <a:ext cx="2194560" cy="866510"/>
        </a:xfrm>
        <a:prstGeom prst="roundRect">
          <a:avLst/>
        </a:prstGeom>
        <a:solidFill>
          <a:schemeClr val="bg2">
            <a:lumMod val="2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/>
            <a:t>Processing</a:t>
          </a:r>
        </a:p>
      </dsp:txBody>
      <dsp:txXfrm>
        <a:off x="42300" y="1863460"/>
        <a:ext cx="2109960" cy="781910"/>
      </dsp:txXfrm>
    </dsp:sp>
    <dsp:sp modelId="{24534981-880B-45CF-9352-2B1B7F44EB17}">
      <dsp:nvSpPr>
        <dsp:cNvPr id="0" name=""/>
        <dsp:cNvSpPr/>
      </dsp:nvSpPr>
      <dsp:spPr>
        <a:xfrm rot="5400000">
          <a:off x="3812010" y="1215574"/>
          <a:ext cx="693208" cy="3874770"/>
        </a:xfrm>
        <a:prstGeom prst="round2SameRect">
          <a:avLst/>
        </a:prstGeom>
        <a:solidFill>
          <a:schemeClr val="accent1">
            <a:lumMod val="40000"/>
            <a:lumOff val="60000"/>
            <a:alpha val="90000"/>
          </a:schemeClr>
        </a:solidFill>
        <a:ln w="25400" cap="flat" cmpd="sng" algn="ctr">
          <a:solidFill>
            <a:schemeClr val="accent5">
              <a:tint val="40000"/>
              <a:alpha val="90000"/>
              <a:hueOff val="926108"/>
              <a:satOff val="-55598"/>
              <a:lumOff val="-41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/>
            <a:t>CBB</a:t>
          </a:r>
        </a:p>
      </dsp:txBody>
      <dsp:txXfrm rot="-5400000">
        <a:off x="2221229" y="2840195"/>
        <a:ext cx="3840930" cy="625528"/>
      </dsp:txXfrm>
    </dsp:sp>
    <dsp:sp modelId="{4021058E-08E7-4791-9A42-ACD5704D6922}">
      <dsp:nvSpPr>
        <dsp:cNvPr id="0" name=""/>
        <dsp:cNvSpPr/>
      </dsp:nvSpPr>
      <dsp:spPr>
        <a:xfrm>
          <a:off x="0" y="2771826"/>
          <a:ext cx="2218005" cy="866510"/>
        </a:xfrm>
        <a:prstGeom prst="roundRect">
          <a:avLst/>
        </a:prstGeom>
        <a:solidFill>
          <a:schemeClr val="accent1">
            <a:lumMod val="50000"/>
            <a:alpha val="9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/>
            <a:t>Storage and catalogue</a:t>
          </a:r>
        </a:p>
      </dsp:txBody>
      <dsp:txXfrm>
        <a:off x="42300" y="2814126"/>
        <a:ext cx="2133405" cy="781910"/>
      </dsp:txXfrm>
    </dsp:sp>
    <dsp:sp modelId="{3841E065-C146-4C6F-9FE1-34B1CD8A4A3F}">
      <dsp:nvSpPr>
        <dsp:cNvPr id="0" name=""/>
        <dsp:cNvSpPr/>
      </dsp:nvSpPr>
      <dsp:spPr>
        <a:xfrm rot="5400000">
          <a:off x="3798675" y="2123367"/>
          <a:ext cx="693208" cy="3901440"/>
        </a:xfrm>
        <a:prstGeom prst="round2SameRect">
          <a:avLst/>
        </a:prstGeom>
        <a:solidFill>
          <a:srgbClr val="C8E387">
            <a:alpha val="90000"/>
          </a:srgbClr>
        </a:solidFill>
        <a:ln w="25400" cap="flat" cmpd="sng" algn="ctr">
          <a:solidFill>
            <a:schemeClr val="accent5">
              <a:tint val="40000"/>
              <a:alpha val="90000"/>
              <a:hueOff val="1234811"/>
              <a:satOff val="-74130"/>
              <a:lumOff val="-54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/>
            <a:t>TCBio or, subject to conditions, MREC for sub-biobanks</a:t>
          </a:r>
        </a:p>
      </dsp:txBody>
      <dsp:txXfrm rot="-5400000">
        <a:off x="2194559" y="3761323"/>
        <a:ext cx="3867600" cy="625528"/>
      </dsp:txXfrm>
    </dsp:sp>
    <dsp:sp modelId="{20E8940D-7981-40F2-A9FD-9D9FB8293EE0}">
      <dsp:nvSpPr>
        <dsp:cNvPr id="0" name=""/>
        <dsp:cNvSpPr/>
      </dsp:nvSpPr>
      <dsp:spPr>
        <a:xfrm>
          <a:off x="0" y="3640832"/>
          <a:ext cx="2194560" cy="866510"/>
        </a:xfrm>
        <a:prstGeom prst="roundRect">
          <a:avLst/>
        </a:prstGeom>
        <a:solidFill>
          <a:srgbClr val="92D050">
            <a:alpha val="9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/>
            <a:t>Review of release</a:t>
          </a:r>
        </a:p>
      </dsp:txBody>
      <dsp:txXfrm>
        <a:off x="42300" y="3683132"/>
        <a:ext cx="2109960" cy="781910"/>
      </dsp:txXfrm>
    </dsp:sp>
    <dsp:sp modelId="{D7A59C82-F459-453A-ADFE-1D3E1057F385}">
      <dsp:nvSpPr>
        <dsp:cNvPr id="0" name=""/>
        <dsp:cNvSpPr/>
      </dsp:nvSpPr>
      <dsp:spPr>
        <a:xfrm rot="5400000">
          <a:off x="3798675" y="3033203"/>
          <a:ext cx="693208" cy="3901440"/>
        </a:xfrm>
        <a:prstGeom prst="round2SameRect">
          <a:avLst/>
        </a:prstGeom>
        <a:solidFill>
          <a:schemeClr val="accent5">
            <a:lumMod val="60000"/>
            <a:lumOff val="40000"/>
            <a:alpha val="90000"/>
          </a:schemeClr>
        </a:solidFill>
        <a:ln w="25400" cap="flat" cmpd="sng" algn="ctr">
          <a:solidFill>
            <a:schemeClr val="accent5">
              <a:tint val="40000"/>
              <a:alpha val="90000"/>
              <a:hueOff val="1543513"/>
              <a:satOff val="-92663"/>
              <a:lumOff val="-68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/>
            <a:t>CBB</a:t>
          </a:r>
        </a:p>
      </dsp:txBody>
      <dsp:txXfrm rot="-5400000">
        <a:off x="2194559" y="4671159"/>
        <a:ext cx="3867600" cy="625528"/>
      </dsp:txXfrm>
    </dsp:sp>
    <dsp:sp modelId="{58F33A5A-EAFE-4616-AAC3-228D42807986}">
      <dsp:nvSpPr>
        <dsp:cNvPr id="0" name=""/>
        <dsp:cNvSpPr/>
      </dsp:nvSpPr>
      <dsp:spPr>
        <a:xfrm>
          <a:off x="0" y="4550668"/>
          <a:ext cx="2194560" cy="866510"/>
        </a:xfrm>
        <a:prstGeom prst="roundRect">
          <a:avLst/>
        </a:prstGeom>
        <a:solidFill>
          <a:srgbClr val="00B0F0">
            <a:alpha val="9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/>
            <a:t>Physical release</a:t>
          </a:r>
        </a:p>
      </dsp:txBody>
      <dsp:txXfrm>
        <a:off x="42300" y="4592968"/>
        <a:ext cx="2109960" cy="7819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639F94-FF36-448E-AC1B-2DC94241DA23}">
      <dsp:nvSpPr>
        <dsp:cNvPr id="0" name=""/>
        <dsp:cNvSpPr/>
      </dsp:nvSpPr>
      <dsp:spPr>
        <a:xfrm>
          <a:off x="0" y="0"/>
          <a:ext cx="6168008" cy="107478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b="1" kern="1200" dirty="0"/>
            <a:t>Sub-biobanks established under responsibility of UMC Utrecht </a:t>
          </a:r>
        </a:p>
      </dsp:txBody>
      <dsp:txXfrm>
        <a:off x="1341080" y="0"/>
        <a:ext cx="4826927" cy="1074785"/>
      </dsp:txXfrm>
    </dsp:sp>
    <dsp:sp modelId="{AF3425C9-4CA8-4F4C-89B6-252D26217B78}">
      <dsp:nvSpPr>
        <dsp:cNvPr id="0" name=""/>
        <dsp:cNvSpPr/>
      </dsp:nvSpPr>
      <dsp:spPr>
        <a:xfrm>
          <a:off x="72006" y="66671"/>
          <a:ext cx="1304546" cy="94144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2000" b="-22000"/>
          </a:stretch>
        </a:blip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6CAAFA-5264-4871-BD23-3AAAB64F3321}">
      <dsp:nvSpPr>
        <dsp:cNvPr id="0" name=""/>
        <dsp:cNvSpPr/>
      </dsp:nvSpPr>
      <dsp:spPr>
        <a:xfrm>
          <a:off x="0" y="1182264"/>
          <a:ext cx="6168008" cy="107478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b="1" kern="1200"/>
            <a:t>Patients or healthy volunteers asked to participate under responsibility of UMC Utrecht</a:t>
          </a:r>
        </a:p>
      </dsp:txBody>
      <dsp:txXfrm>
        <a:off x="1341080" y="1182264"/>
        <a:ext cx="4826927" cy="1074785"/>
      </dsp:txXfrm>
    </dsp:sp>
    <dsp:sp modelId="{8CDC7D94-F76D-42E3-B242-6F86D1AF0F36}">
      <dsp:nvSpPr>
        <dsp:cNvPr id="0" name=""/>
        <dsp:cNvSpPr/>
      </dsp:nvSpPr>
      <dsp:spPr>
        <a:xfrm>
          <a:off x="107478" y="1289742"/>
          <a:ext cx="1233601" cy="859828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B98CD3-69CA-4BFB-981C-B3C6E24C02A2}">
      <dsp:nvSpPr>
        <dsp:cNvPr id="0" name=""/>
        <dsp:cNvSpPr/>
      </dsp:nvSpPr>
      <dsp:spPr>
        <a:xfrm>
          <a:off x="0" y="2364528"/>
          <a:ext cx="6168008" cy="107478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b="1" kern="1200"/>
            <a:t>Collaboration in which UMC Utrecht is involved</a:t>
          </a:r>
        </a:p>
      </dsp:txBody>
      <dsp:txXfrm>
        <a:off x="1341080" y="2364528"/>
        <a:ext cx="4826927" cy="1074785"/>
      </dsp:txXfrm>
    </dsp:sp>
    <dsp:sp modelId="{97314771-EDCA-4324-85FF-459E28966254}">
      <dsp:nvSpPr>
        <dsp:cNvPr id="0" name=""/>
        <dsp:cNvSpPr/>
      </dsp:nvSpPr>
      <dsp:spPr>
        <a:xfrm>
          <a:off x="107478" y="2472007"/>
          <a:ext cx="1233601" cy="859828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" b="-1000"/>
          </a:stretch>
        </a:blip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EC5A1C-3182-412F-97F5-B1F965C8CCE2}">
      <dsp:nvSpPr>
        <dsp:cNvPr id="0" name=""/>
        <dsp:cNvSpPr/>
      </dsp:nvSpPr>
      <dsp:spPr>
        <a:xfrm>
          <a:off x="0" y="3546792"/>
          <a:ext cx="6168008" cy="107478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b="1" kern="1200"/>
            <a:t>Biobank component of WMO studies in which UMC Utrecht is involved, including those with a commercial sponsor</a:t>
          </a:r>
        </a:p>
      </dsp:txBody>
      <dsp:txXfrm>
        <a:off x="1341080" y="3546792"/>
        <a:ext cx="4826927" cy="1074785"/>
      </dsp:txXfrm>
    </dsp:sp>
    <dsp:sp modelId="{9A452759-80B4-48E2-BF98-7408D986033F}">
      <dsp:nvSpPr>
        <dsp:cNvPr id="0" name=""/>
        <dsp:cNvSpPr/>
      </dsp:nvSpPr>
      <dsp:spPr>
        <a:xfrm>
          <a:off x="107478" y="3654271"/>
          <a:ext cx="1233601" cy="859828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AF8CFA-D90A-4E98-B5D1-F2F738C10C22}">
      <dsp:nvSpPr>
        <dsp:cNvPr id="0" name=""/>
        <dsp:cNvSpPr/>
      </dsp:nvSpPr>
      <dsp:spPr>
        <a:xfrm>
          <a:off x="1403665" y="352"/>
          <a:ext cx="3842970" cy="2134983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dirty="0"/>
            <a:t> Biobank establishment reviewed by MREC ‘as if under WMO’: positive recommendation</a:t>
          </a:r>
        </a:p>
      </dsp:txBody>
      <dsp:txXfrm>
        <a:off x="1466197" y="62884"/>
        <a:ext cx="3717906" cy="2009919"/>
      </dsp:txXfrm>
    </dsp:sp>
    <dsp:sp modelId="{6D452DAA-BCA5-49B6-B597-1B35D957EDFD}">
      <dsp:nvSpPr>
        <dsp:cNvPr id="0" name=""/>
        <dsp:cNvSpPr/>
      </dsp:nvSpPr>
      <dsp:spPr>
        <a:xfrm rot="5359248">
          <a:off x="2943685" y="2188860"/>
          <a:ext cx="800899" cy="96074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NL" sz="2300" kern="1200"/>
        </a:p>
      </dsp:txBody>
      <dsp:txXfrm rot="-5400000">
        <a:off x="3054488" y="2268789"/>
        <a:ext cx="576446" cy="560629"/>
      </dsp:txXfrm>
    </dsp:sp>
    <dsp:sp modelId="{583B2DE3-0E40-4DFB-8D85-E9DAB45A2193}">
      <dsp:nvSpPr>
        <dsp:cNvPr id="0" name=""/>
        <dsp:cNvSpPr/>
      </dsp:nvSpPr>
      <dsp:spPr>
        <a:xfrm>
          <a:off x="1441633" y="3203126"/>
          <a:ext cx="3842970" cy="21349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/>
            <a:t>Amendments submitted to TCBio</a:t>
          </a:r>
        </a:p>
      </dsp:txBody>
      <dsp:txXfrm>
        <a:off x="1504165" y="3265658"/>
        <a:ext cx="3717906" cy="20099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>
            <a:spLocks noGrp="1"/>
          </p:cNvSpPr>
          <p:nvPr>
            <p:ph type="title"/>
          </p:nvPr>
        </p:nvSpPr>
        <p:spPr>
          <a:xfrm>
            <a:off x="719136" y="495589"/>
            <a:ext cx="7543260" cy="1089363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1961AB"/>
                </a:solidFill>
                <a:latin typeface="Segoe UI"/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6" name="Tijdelijke aanduiding voor inhoud 2"/>
          <p:cNvSpPr>
            <a:spLocks noGrp="1"/>
          </p:cNvSpPr>
          <p:nvPr>
            <p:ph idx="1"/>
          </p:nvPr>
        </p:nvSpPr>
        <p:spPr>
          <a:xfrm>
            <a:off x="719136" y="1721443"/>
            <a:ext cx="7543260" cy="4651740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</a:lstStyle>
          <a:p>
            <a:pPr lvl="0"/>
            <a:r>
              <a:rPr lang="nl-BE" dirty="0"/>
              <a:t>Klik om de tekststijl van het model te bewerken</a:t>
            </a:r>
          </a:p>
          <a:p>
            <a:pPr lvl="1"/>
            <a:r>
              <a:rPr lang="nl-BE" dirty="0"/>
              <a:t>Tweede niveau</a:t>
            </a:r>
          </a:p>
          <a:p>
            <a:pPr lvl="2"/>
            <a:r>
              <a:rPr lang="nl-BE" dirty="0"/>
              <a:t>Derde niveau</a:t>
            </a:r>
          </a:p>
          <a:p>
            <a:pPr lvl="3"/>
            <a:r>
              <a:rPr lang="nl-BE" dirty="0"/>
              <a:t>Vierde niveau</a:t>
            </a:r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0"/>
          </p:nvPr>
        </p:nvSpPr>
        <p:spPr>
          <a:xfrm>
            <a:off x="714375" y="6104488"/>
            <a:ext cx="2895600" cy="486833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 defTabSz="457200">
              <a:defRPr/>
            </a:pPr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491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719136" y="495589"/>
            <a:ext cx="7543260" cy="1089363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1961AB"/>
                </a:solidFill>
                <a:latin typeface="Segoe UI"/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5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05511" y="1736119"/>
            <a:ext cx="3668409" cy="85301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0" i="0">
                <a:latin typeface="Segoe UI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6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705511" y="2704427"/>
            <a:ext cx="3668409" cy="4594068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Segoe UI"/>
              </a:defRPr>
            </a:lvl1pPr>
            <a:lvl2pPr>
              <a:defRPr sz="1800">
                <a:latin typeface="Segoe UI"/>
              </a:defRPr>
            </a:lvl2pPr>
            <a:lvl3pPr>
              <a:defRPr sz="1600">
                <a:latin typeface="Segoe UI"/>
              </a:defRPr>
            </a:lvl3pPr>
            <a:lvl4pPr>
              <a:defRPr sz="1600">
                <a:latin typeface="Segoe UI"/>
              </a:defRPr>
            </a:lvl4pPr>
            <a:lvl5pPr>
              <a:defRPr sz="1600">
                <a:latin typeface="Segoe UI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  <a:p>
            <a:pPr lvl="1"/>
            <a:r>
              <a:rPr lang="nl-BE" dirty="0"/>
              <a:t>Tweede niveau</a:t>
            </a:r>
          </a:p>
          <a:p>
            <a:pPr lvl="2"/>
            <a:r>
              <a:rPr lang="nl-BE" dirty="0"/>
              <a:t>Derde niveau</a:t>
            </a:r>
          </a:p>
        </p:txBody>
      </p:sp>
      <p:sp>
        <p:nvSpPr>
          <p:cNvPr id="7" name="Tijdelijke aanduiding voor tekst 2"/>
          <p:cNvSpPr>
            <a:spLocks noGrp="1"/>
          </p:cNvSpPr>
          <p:nvPr>
            <p:ph type="body" idx="13"/>
          </p:nvPr>
        </p:nvSpPr>
        <p:spPr>
          <a:xfrm>
            <a:off x="4585737" y="1736119"/>
            <a:ext cx="3668409" cy="85301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0" i="0">
                <a:latin typeface="Segoe UI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8" name="Tijdelijke aanduiding voor inhoud 3"/>
          <p:cNvSpPr>
            <a:spLocks noGrp="1"/>
          </p:cNvSpPr>
          <p:nvPr>
            <p:ph sz="half" idx="14"/>
          </p:nvPr>
        </p:nvSpPr>
        <p:spPr>
          <a:xfrm>
            <a:off x="4585737" y="2704427"/>
            <a:ext cx="3668409" cy="4594068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Segoe UI"/>
              </a:defRPr>
            </a:lvl1pPr>
            <a:lvl2pPr>
              <a:defRPr sz="1800">
                <a:latin typeface="Segoe UI"/>
              </a:defRPr>
            </a:lvl2pPr>
            <a:lvl3pPr>
              <a:defRPr sz="1600">
                <a:latin typeface="Segoe UI"/>
              </a:defRPr>
            </a:lvl3pPr>
            <a:lvl4pPr>
              <a:defRPr sz="1600">
                <a:latin typeface="Segoe UI"/>
              </a:defRPr>
            </a:lvl4pPr>
            <a:lvl5pPr>
              <a:defRPr sz="1600">
                <a:latin typeface="Segoe UI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  <a:p>
            <a:pPr lvl="1"/>
            <a:r>
              <a:rPr lang="nl-BE" dirty="0"/>
              <a:t>Tweede niveau</a:t>
            </a:r>
          </a:p>
          <a:p>
            <a:pPr lvl="2"/>
            <a:r>
              <a:rPr lang="nl-BE" dirty="0"/>
              <a:t>Derde niveau</a:t>
            </a:r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15"/>
          </p:nvPr>
        </p:nvSpPr>
        <p:spPr>
          <a:xfrm>
            <a:off x="714375" y="6104488"/>
            <a:ext cx="2895600" cy="486833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 defTabSz="457200">
              <a:defRPr/>
            </a:pPr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5390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719136" y="495589"/>
            <a:ext cx="7543260" cy="1089363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1961AB"/>
                </a:solidFill>
                <a:latin typeface="Segoe UI"/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5" name="Tijdelijke aanduiding voor inhoud 3"/>
          <p:cNvSpPr>
            <a:spLocks noGrp="1"/>
          </p:cNvSpPr>
          <p:nvPr>
            <p:ph sz="half" idx="16"/>
          </p:nvPr>
        </p:nvSpPr>
        <p:spPr>
          <a:xfrm>
            <a:off x="4631630" y="1737463"/>
            <a:ext cx="3665166" cy="2031820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8" name="Tijdelijke aanduiding voor afbeelding 3"/>
          <p:cNvSpPr>
            <a:spLocks noGrp="1"/>
          </p:cNvSpPr>
          <p:nvPr>
            <p:ph type="pic" sz="quarter" idx="20"/>
          </p:nvPr>
        </p:nvSpPr>
        <p:spPr>
          <a:xfrm>
            <a:off x="739620" y="1747191"/>
            <a:ext cx="3663950" cy="202209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9" name="Tijdelijke aanduiding voor inhoud 3"/>
          <p:cNvSpPr>
            <a:spLocks noGrp="1"/>
          </p:cNvSpPr>
          <p:nvPr>
            <p:ph sz="half" idx="21"/>
          </p:nvPr>
        </p:nvSpPr>
        <p:spPr>
          <a:xfrm>
            <a:off x="4633814" y="3972483"/>
            <a:ext cx="3665166" cy="2031820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10" name="Tijdelijke aanduiding voor afbeelding 3"/>
          <p:cNvSpPr>
            <a:spLocks noGrp="1"/>
          </p:cNvSpPr>
          <p:nvPr>
            <p:ph type="pic" sz="quarter" idx="22"/>
          </p:nvPr>
        </p:nvSpPr>
        <p:spPr>
          <a:xfrm>
            <a:off x="741804" y="3982211"/>
            <a:ext cx="3663950" cy="202209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7" name="Tijdelijke aanduiding voor voettekst 4"/>
          <p:cNvSpPr>
            <a:spLocks noGrp="1"/>
          </p:cNvSpPr>
          <p:nvPr>
            <p:ph type="ftr" sz="quarter" idx="23"/>
          </p:nvPr>
        </p:nvSpPr>
        <p:spPr>
          <a:xfrm>
            <a:off x="714375" y="6104488"/>
            <a:ext cx="2895600" cy="486833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 defTabSz="457200">
              <a:defRPr/>
            </a:pPr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5881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719136" y="495589"/>
            <a:ext cx="7543260" cy="1089363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1961AB"/>
                </a:solidFill>
                <a:latin typeface="Segoe UI"/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5" name="Tijdelijke aanduiding voor inhoud 3"/>
          <p:cNvSpPr>
            <a:spLocks noGrp="1"/>
          </p:cNvSpPr>
          <p:nvPr>
            <p:ph sz="half" idx="17"/>
          </p:nvPr>
        </p:nvSpPr>
        <p:spPr>
          <a:xfrm>
            <a:off x="4617974" y="3983608"/>
            <a:ext cx="3665166" cy="1948549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6" name="Tijdelijke aanduiding voor afbeelding 3"/>
          <p:cNvSpPr>
            <a:spLocks noGrp="1"/>
          </p:cNvSpPr>
          <p:nvPr>
            <p:ph type="pic" sz="quarter" idx="19"/>
          </p:nvPr>
        </p:nvSpPr>
        <p:spPr>
          <a:xfrm>
            <a:off x="4619190" y="1704260"/>
            <a:ext cx="3663950" cy="202860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7" name="Tijdelijke aanduiding voor afbeelding 3"/>
          <p:cNvSpPr>
            <a:spLocks noGrp="1"/>
          </p:cNvSpPr>
          <p:nvPr>
            <p:ph type="pic" sz="quarter" idx="20"/>
          </p:nvPr>
        </p:nvSpPr>
        <p:spPr>
          <a:xfrm>
            <a:off x="725964" y="1704260"/>
            <a:ext cx="3663950" cy="202860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8" name="Tijdelijke aanduiding voor inhoud 3"/>
          <p:cNvSpPr>
            <a:spLocks noGrp="1"/>
          </p:cNvSpPr>
          <p:nvPr>
            <p:ph sz="half" idx="21"/>
          </p:nvPr>
        </p:nvSpPr>
        <p:spPr>
          <a:xfrm>
            <a:off x="725964" y="3983608"/>
            <a:ext cx="3665166" cy="1948549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22"/>
          </p:nvPr>
        </p:nvSpPr>
        <p:spPr>
          <a:xfrm>
            <a:off x="714375" y="6104488"/>
            <a:ext cx="2895600" cy="486833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 defTabSz="457200">
              <a:defRPr/>
            </a:pPr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8151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afbeelding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108365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734517" y="3833015"/>
            <a:ext cx="5765260" cy="808340"/>
          </a:xfrm>
          <a:prstGeom prst="rect">
            <a:avLst/>
          </a:prstGeom>
        </p:spPr>
        <p:txBody>
          <a:bodyPr/>
          <a:lstStyle>
            <a:lvl1pPr algn="l">
              <a:defRPr sz="2400">
                <a:solidFill>
                  <a:srgbClr val="1961AB"/>
                </a:solidFill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5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34517" y="4641376"/>
            <a:ext cx="5765260" cy="562041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2000" b="0" i="0">
                <a:latin typeface="Segoe UI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6" name="Tijdelijke aanduiding voor afbeelding 3"/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9144000" cy="3587192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7" name="Tijdelijke aanduiding voor voettekst 4"/>
          <p:cNvSpPr>
            <a:spLocks noGrp="1"/>
          </p:cNvSpPr>
          <p:nvPr>
            <p:ph type="ftr" sz="quarter" idx="12"/>
          </p:nvPr>
        </p:nvSpPr>
        <p:spPr>
          <a:xfrm>
            <a:off x="714375" y="6104488"/>
            <a:ext cx="2895600" cy="486833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 defTabSz="457200">
              <a:defRPr/>
            </a:pPr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81325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>
            <a:spLocks noGrp="1"/>
          </p:cNvSpPr>
          <p:nvPr>
            <p:ph type="ctrTitle"/>
          </p:nvPr>
        </p:nvSpPr>
        <p:spPr>
          <a:xfrm>
            <a:off x="914400" y="2451217"/>
            <a:ext cx="7402748" cy="782344"/>
          </a:xfrm>
          <a:prstGeom prst="rect">
            <a:avLst/>
          </a:prstGeom>
        </p:spPr>
        <p:txBody>
          <a:bodyPr/>
          <a:lstStyle>
            <a:lvl1pPr>
              <a:defRPr sz="3500" b="1" i="0" cap="none">
                <a:solidFill>
                  <a:schemeClr val="bg1"/>
                </a:solidFill>
                <a:latin typeface="Segoe UI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7" name="Subtitel 2"/>
          <p:cNvSpPr>
            <a:spLocks noGrp="1"/>
          </p:cNvSpPr>
          <p:nvPr>
            <p:ph type="subTitle" idx="1"/>
          </p:nvPr>
        </p:nvSpPr>
        <p:spPr>
          <a:xfrm>
            <a:off x="914399" y="3233561"/>
            <a:ext cx="7402749" cy="1752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0" i="0" baseline="0">
                <a:solidFill>
                  <a:schemeClr val="bg1"/>
                </a:solidFill>
                <a:latin typeface="Segoe UI"/>
                <a:cs typeface="Segoe UI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0"/>
          </p:nvPr>
        </p:nvSpPr>
        <p:spPr>
          <a:xfrm>
            <a:off x="9144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/>
              <a:uLnTx/>
              <a:uFillTx/>
              <a:latin typeface="Segoe UI"/>
              <a:ea typeface="+mn-ea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5866121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>
            <a:spLocks noGrp="1"/>
          </p:cNvSpPr>
          <p:nvPr>
            <p:ph type="title"/>
          </p:nvPr>
        </p:nvSpPr>
        <p:spPr>
          <a:xfrm>
            <a:off x="719136" y="495589"/>
            <a:ext cx="7543260" cy="1089363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1961AB"/>
                </a:solidFill>
                <a:latin typeface="Segoe UI"/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6" name="Tijdelijke aanduiding voor inhoud 2"/>
          <p:cNvSpPr>
            <a:spLocks noGrp="1"/>
          </p:cNvSpPr>
          <p:nvPr>
            <p:ph idx="1"/>
          </p:nvPr>
        </p:nvSpPr>
        <p:spPr>
          <a:xfrm>
            <a:off x="719136" y="1721443"/>
            <a:ext cx="7543260" cy="4651740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</a:lstStyle>
          <a:p>
            <a:pPr lvl="0"/>
            <a:r>
              <a:rPr lang="nl-BE" dirty="0"/>
              <a:t>Klik om de tekststijl van het model te bewerken</a:t>
            </a:r>
          </a:p>
          <a:p>
            <a:pPr lvl="1"/>
            <a:r>
              <a:rPr lang="nl-BE" dirty="0"/>
              <a:t>Tweede niveau</a:t>
            </a:r>
          </a:p>
          <a:p>
            <a:pPr lvl="2"/>
            <a:r>
              <a:rPr lang="nl-BE" dirty="0"/>
              <a:t>Derde niveau</a:t>
            </a:r>
          </a:p>
          <a:p>
            <a:pPr lvl="3"/>
            <a:r>
              <a:rPr lang="nl-BE" dirty="0"/>
              <a:t>Vierde niveau</a:t>
            </a:r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0"/>
          </p:nvPr>
        </p:nvSpPr>
        <p:spPr>
          <a:xfrm>
            <a:off x="714375" y="6104484"/>
            <a:ext cx="2895600" cy="486833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 defTabSz="457200">
              <a:defRPr/>
            </a:pPr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73562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3"/>
          <p:cNvSpPr>
            <a:spLocks noGrp="1"/>
          </p:cNvSpPr>
          <p:nvPr>
            <p:ph sz="half" idx="13"/>
          </p:nvPr>
        </p:nvSpPr>
        <p:spPr>
          <a:xfrm>
            <a:off x="725819" y="1721928"/>
            <a:ext cx="3665166" cy="5698968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  <a:p>
            <a:pPr lvl="1"/>
            <a:r>
              <a:rPr lang="nl-BE" dirty="0"/>
              <a:t>Tweede niveau</a:t>
            </a:r>
          </a:p>
          <a:p>
            <a:pPr lvl="2"/>
            <a:r>
              <a:rPr lang="nl-BE" dirty="0"/>
              <a:t>Derde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4"/>
          </p:nvPr>
        </p:nvSpPr>
        <p:spPr>
          <a:xfrm>
            <a:off x="4619045" y="1721928"/>
            <a:ext cx="3665166" cy="5698968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  <a:p>
            <a:pPr lvl="1"/>
            <a:r>
              <a:rPr lang="nl-BE" dirty="0"/>
              <a:t>Tweede niveau</a:t>
            </a:r>
          </a:p>
          <a:p>
            <a:pPr lvl="2"/>
            <a:r>
              <a:rPr lang="nl-BE" dirty="0"/>
              <a:t>Derde niveau</a:t>
            </a:r>
          </a:p>
        </p:txBody>
      </p:sp>
      <p:sp>
        <p:nvSpPr>
          <p:cNvPr id="6" name="Titel 1"/>
          <p:cNvSpPr>
            <a:spLocks noGrp="1"/>
          </p:cNvSpPr>
          <p:nvPr>
            <p:ph type="title"/>
          </p:nvPr>
        </p:nvSpPr>
        <p:spPr>
          <a:xfrm>
            <a:off x="719136" y="495589"/>
            <a:ext cx="7543260" cy="1089363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1961AB"/>
                </a:solidFill>
                <a:latin typeface="Segoe UI"/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5"/>
          </p:nvPr>
        </p:nvSpPr>
        <p:spPr>
          <a:xfrm>
            <a:off x="714375" y="6104484"/>
            <a:ext cx="2895600" cy="486833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 defTabSz="457200">
              <a:defRPr/>
            </a:pPr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7788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719136" y="495589"/>
            <a:ext cx="7543260" cy="1089363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1961AB"/>
                </a:solidFill>
                <a:latin typeface="Segoe UI"/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5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05505" y="1736119"/>
            <a:ext cx="3668409" cy="85301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0" i="0">
                <a:latin typeface="Segoe UI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6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705505" y="2704427"/>
            <a:ext cx="3668409" cy="4594068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Segoe UI"/>
              </a:defRPr>
            </a:lvl1pPr>
            <a:lvl2pPr>
              <a:defRPr sz="1800">
                <a:latin typeface="Segoe UI"/>
              </a:defRPr>
            </a:lvl2pPr>
            <a:lvl3pPr>
              <a:defRPr sz="1600">
                <a:latin typeface="Segoe UI"/>
              </a:defRPr>
            </a:lvl3pPr>
            <a:lvl4pPr>
              <a:defRPr sz="1600">
                <a:latin typeface="Segoe UI"/>
              </a:defRPr>
            </a:lvl4pPr>
            <a:lvl5pPr>
              <a:defRPr sz="1600">
                <a:latin typeface="Segoe UI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  <a:p>
            <a:pPr lvl="1"/>
            <a:r>
              <a:rPr lang="nl-BE" dirty="0"/>
              <a:t>Tweede niveau</a:t>
            </a:r>
          </a:p>
          <a:p>
            <a:pPr lvl="2"/>
            <a:r>
              <a:rPr lang="nl-BE" dirty="0"/>
              <a:t>Derde niveau</a:t>
            </a:r>
          </a:p>
        </p:txBody>
      </p:sp>
      <p:sp>
        <p:nvSpPr>
          <p:cNvPr id="7" name="Tijdelijke aanduiding voor tekst 2"/>
          <p:cNvSpPr>
            <a:spLocks noGrp="1"/>
          </p:cNvSpPr>
          <p:nvPr>
            <p:ph type="body" idx="13"/>
          </p:nvPr>
        </p:nvSpPr>
        <p:spPr>
          <a:xfrm>
            <a:off x="4585737" y="1736119"/>
            <a:ext cx="3668409" cy="85301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0" i="0">
                <a:latin typeface="Segoe UI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8" name="Tijdelijke aanduiding voor inhoud 3"/>
          <p:cNvSpPr>
            <a:spLocks noGrp="1"/>
          </p:cNvSpPr>
          <p:nvPr>
            <p:ph sz="half" idx="14"/>
          </p:nvPr>
        </p:nvSpPr>
        <p:spPr>
          <a:xfrm>
            <a:off x="4585737" y="2704427"/>
            <a:ext cx="3668409" cy="4594068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Segoe UI"/>
              </a:defRPr>
            </a:lvl1pPr>
            <a:lvl2pPr>
              <a:defRPr sz="1800">
                <a:latin typeface="Segoe UI"/>
              </a:defRPr>
            </a:lvl2pPr>
            <a:lvl3pPr>
              <a:defRPr sz="1600">
                <a:latin typeface="Segoe UI"/>
              </a:defRPr>
            </a:lvl3pPr>
            <a:lvl4pPr>
              <a:defRPr sz="1600">
                <a:latin typeface="Segoe UI"/>
              </a:defRPr>
            </a:lvl4pPr>
            <a:lvl5pPr>
              <a:defRPr sz="1600">
                <a:latin typeface="Segoe UI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  <a:p>
            <a:pPr lvl="1"/>
            <a:r>
              <a:rPr lang="nl-BE" dirty="0"/>
              <a:t>Tweede niveau</a:t>
            </a:r>
          </a:p>
          <a:p>
            <a:pPr lvl="2"/>
            <a:r>
              <a:rPr lang="nl-BE" dirty="0"/>
              <a:t>Derde niveau</a:t>
            </a:r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15"/>
          </p:nvPr>
        </p:nvSpPr>
        <p:spPr>
          <a:xfrm>
            <a:off x="714375" y="6104484"/>
            <a:ext cx="2895600" cy="486833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 defTabSz="457200">
              <a:defRPr/>
            </a:pPr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0084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719136" y="495589"/>
            <a:ext cx="7543260" cy="1089363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1961AB"/>
                </a:solidFill>
                <a:latin typeface="Segoe UI"/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5" name="Tijdelijke aanduiding voor inhoud 3"/>
          <p:cNvSpPr>
            <a:spLocks noGrp="1"/>
          </p:cNvSpPr>
          <p:nvPr>
            <p:ph sz="half" idx="16"/>
          </p:nvPr>
        </p:nvSpPr>
        <p:spPr>
          <a:xfrm>
            <a:off x="4631630" y="1737463"/>
            <a:ext cx="3665166" cy="2031820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8" name="Tijdelijke aanduiding voor afbeelding 3"/>
          <p:cNvSpPr>
            <a:spLocks noGrp="1"/>
          </p:cNvSpPr>
          <p:nvPr>
            <p:ph type="pic" sz="quarter" idx="20"/>
          </p:nvPr>
        </p:nvSpPr>
        <p:spPr>
          <a:xfrm>
            <a:off x="739620" y="1747191"/>
            <a:ext cx="3663950" cy="202209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9" name="Tijdelijke aanduiding voor inhoud 3"/>
          <p:cNvSpPr>
            <a:spLocks noGrp="1"/>
          </p:cNvSpPr>
          <p:nvPr>
            <p:ph sz="half" idx="21"/>
          </p:nvPr>
        </p:nvSpPr>
        <p:spPr>
          <a:xfrm>
            <a:off x="4633814" y="3972483"/>
            <a:ext cx="3665166" cy="2031820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10" name="Tijdelijke aanduiding voor afbeelding 3"/>
          <p:cNvSpPr>
            <a:spLocks noGrp="1"/>
          </p:cNvSpPr>
          <p:nvPr>
            <p:ph type="pic" sz="quarter" idx="22"/>
          </p:nvPr>
        </p:nvSpPr>
        <p:spPr>
          <a:xfrm>
            <a:off x="741804" y="3982211"/>
            <a:ext cx="3663950" cy="202209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7" name="Tijdelijke aanduiding voor voettekst 4"/>
          <p:cNvSpPr>
            <a:spLocks noGrp="1"/>
          </p:cNvSpPr>
          <p:nvPr>
            <p:ph type="ftr" sz="quarter" idx="23"/>
          </p:nvPr>
        </p:nvSpPr>
        <p:spPr>
          <a:xfrm>
            <a:off x="714375" y="6104484"/>
            <a:ext cx="2895600" cy="486833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 defTabSz="457200">
              <a:defRPr/>
            </a:pPr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540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3"/>
          <p:cNvSpPr>
            <a:spLocks noGrp="1"/>
          </p:cNvSpPr>
          <p:nvPr>
            <p:ph sz="half" idx="13"/>
          </p:nvPr>
        </p:nvSpPr>
        <p:spPr>
          <a:xfrm>
            <a:off x="725819" y="1721928"/>
            <a:ext cx="3665166" cy="5698968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  <a:p>
            <a:pPr lvl="1"/>
            <a:r>
              <a:rPr lang="nl-BE" dirty="0"/>
              <a:t>Tweede niveau</a:t>
            </a:r>
          </a:p>
          <a:p>
            <a:pPr lvl="2"/>
            <a:r>
              <a:rPr lang="nl-BE" dirty="0"/>
              <a:t>Derde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4"/>
          </p:nvPr>
        </p:nvSpPr>
        <p:spPr>
          <a:xfrm>
            <a:off x="4619045" y="1721928"/>
            <a:ext cx="3665166" cy="5698968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  <a:p>
            <a:pPr lvl="1"/>
            <a:r>
              <a:rPr lang="nl-BE" dirty="0"/>
              <a:t>Tweede niveau</a:t>
            </a:r>
          </a:p>
          <a:p>
            <a:pPr lvl="2"/>
            <a:r>
              <a:rPr lang="nl-BE" dirty="0"/>
              <a:t>Derde niveau</a:t>
            </a:r>
          </a:p>
        </p:txBody>
      </p:sp>
      <p:sp>
        <p:nvSpPr>
          <p:cNvPr id="6" name="Titel 1"/>
          <p:cNvSpPr>
            <a:spLocks noGrp="1"/>
          </p:cNvSpPr>
          <p:nvPr>
            <p:ph type="title"/>
          </p:nvPr>
        </p:nvSpPr>
        <p:spPr>
          <a:xfrm>
            <a:off x="719136" y="495589"/>
            <a:ext cx="7543260" cy="1089363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1961AB"/>
                </a:solidFill>
                <a:latin typeface="Segoe UI"/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5"/>
          </p:nvPr>
        </p:nvSpPr>
        <p:spPr>
          <a:xfrm>
            <a:off x="714375" y="6104488"/>
            <a:ext cx="2895600" cy="486833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 defTabSz="457200">
              <a:defRPr/>
            </a:pPr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9835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719136" y="495589"/>
            <a:ext cx="7543260" cy="1089363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1961AB"/>
                </a:solidFill>
                <a:latin typeface="Segoe UI"/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5" name="Tijdelijke aanduiding voor inhoud 3"/>
          <p:cNvSpPr>
            <a:spLocks noGrp="1"/>
          </p:cNvSpPr>
          <p:nvPr>
            <p:ph sz="half" idx="17"/>
          </p:nvPr>
        </p:nvSpPr>
        <p:spPr>
          <a:xfrm>
            <a:off x="4617974" y="3983608"/>
            <a:ext cx="3665166" cy="1948549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6" name="Tijdelijke aanduiding voor afbeelding 3"/>
          <p:cNvSpPr>
            <a:spLocks noGrp="1"/>
          </p:cNvSpPr>
          <p:nvPr>
            <p:ph type="pic" sz="quarter" idx="19"/>
          </p:nvPr>
        </p:nvSpPr>
        <p:spPr>
          <a:xfrm>
            <a:off x="4619190" y="1704260"/>
            <a:ext cx="3663950" cy="202860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7" name="Tijdelijke aanduiding voor afbeelding 3"/>
          <p:cNvSpPr>
            <a:spLocks noGrp="1"/>
          </p:cNvSpPr>
          <p:nvPr>
            <p:ph type="pic" sz="quarter" idx="20"/>
          </p:nvPr>
        </p:nvSpPr>
        <p:spPr>
          <a:xfrm>
            <a:off x="725964" y="1704260"/>
            <a:ext cx="3663950" cy="202860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8" name="Tijdelijke aanduiding voor inhoud 3"/>
          <p:cNvSpPr>
            <a:spLocks noGrp="1"/>
          </p:cNvSpPr>
          <p:nvPr>
            <p:ph sz="half" idx="21"/>
          </p:nvPr>
        </p:nvSpPr>
        <p:spPr>
          <a:xfrm>
            <a:off x="725964" y="3983608"/>
            <a:ext cx="3665166" cy="1948549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22"/>
          </p:nvPr>
        </p:nvSpPr>
        <p:spPr>
          <a:xfrm>
            <a:off x="714375" y="6104484"/>
            <a:ext cx="2895600" cy="486833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 defTabSz="457200">
              <a:defRPr/>
            </a:pPr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12806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afbeelding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24428813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734517" y="3833015"/>
            <a:ext cx="5765260" cy="808340"/>
          </a:xfrm>
          <a:prstGeom prst="rect">
            <a:avLst/>
          </a:prstGeom>
        </p:spPr>
        <p:txBody>
          <a:bodyPr/>
          <a:lstStyle>
            <a:lvl1pPr algn="l">
              <a:defRPr sz="2400">
                <a:solidFill>
                  <a:srgbClr val="1961AB"/>
                </a:solidFill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5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34517" y="4641372"/>
            <a:ext cx="5765260" cy="562041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2000" b="0" i="0">
                <a:latin typeface="Segoe UI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6" name="Tijdelijke aanduiding voor afbeelding 3"/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9144000" cy="3587192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7" name="Tijdelijke aanduiding voor voettekst 4"/>
          <p:cNvSpPr>
            <a:spLocks noGrp="1"/>
          </p:cNvSpPr>
          <p:nvPr>
            <p:ph type="ftr" sz="quarter" idx="12"/>
          </p:nvPr>
        </p:nvSpPr>
        <p:spPr>
          <a:xfrm>
            <a:off x="714375" y="6104484"/>
            <a:ext cx="2895600" cy="486833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 defTabSz="457200">
              <a:defRPr/>
            </a:pPr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8271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>
            <a:spLocks noGrp="1"/>
          </p:cNvSpPr>
          <p:nvPr>
            <p:ph type="title"/>
          </p:nvPr>
        </p:nvSpPr>
        <p:spPr>
          <a:xfrm>
            <a:off x="719136" y="495589"/>
            <a:ext cx="7543260" cy="1089363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1961AB"/>
                </a:solidFill>
                <a:latin typeface="Segoe UI"/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6" name="Tijdelijke aanduiding voor inhoud 2"/>
          <p:cNvSpPr>
            <a:spLocks noGrp="1"/>
          </p:cNvSpPr>
          <p:nvPr>
            <p:ph idx="1"/>
          </p:nvPr>
        </p:nvSpPr>
        <p:spPr>
          <a:xfrm>
            <a:off x="719136" y="1721443"/>
            <a:ext cx="7543260" cy="4651740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</a:lstStyle>
          <a:p>
            <a:pPr lvl="0"/>
            <a:r>
              <a:rPr lang="nl-BE" dirty="0"/>
              <a:t>Klik om de tekststijl van het model te bewerken</a:t>
            </a:r>
          </a:p>
          <a:p>
            <a:pPr lvl="1"/>
            <a:r>
              <a:rPr lang="nl-BE" dirty="0"/>
              <a:t>Tweede niveau</a:t>
            </a:r>
          </a:p>
          <a:p>
            <a:pPr lvl="2"/>
            <a:r>
              <a:rPr lang="nl-BE" dirty="0"/>
              <a:t>Derde niveau</a:t>
            </a:r>
          </a:p>
          <a:p>
            <a:pPr lvl="3"/>
            <a:r>
              <a:rPr lang="nl-BE" dirty="0"/>
              <a:t>Vierde niveau</a:t>
            </a:r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0"/>
          </p:nvPr>
        </p:nvSpPr>
        <p:spPr>
          <a:xfrm>
            <a:off x="714375" y="6104484"/>
            <a:ext cx="2895600" cy="486833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 defTabSz="457200">
              <a:defRPr/>
            </a:pPr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763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3"/>
          <p:cNvSpPr>
            <a:spLocks noGrp="1"/>
          </p:cNvSpPr>
          <p:nvPr>
            <p:ph sz="half" idx="13"/>
          </p:nvPr>
        </p:nvSpPr>
        <p:spPr>
          <a:xfrm>
            <a:off x="725819" y="1721928"/>
            <a:ext cx="3665166" cy="5698968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  <a:p>
            <a:pPr lvl="1"/>
            <a:r>
              <a:rPr lang="nl-BE" dirty="0"/>
              <a:t>Tweede niveau</a:t>
            </a:r>
          </a:p>
          <a:p>
            <a:pPr lvl="2"/>
            <a:r>
              <a:rPr lang="nl-BE" dirty="0"/>
              <a:t>Derde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4"/>
          </p:nvPr>
        </p:nvSpPr>
        <p:spPr>
          <a:xfrm>
            <a:off x="4619045" y="1721928"/>
            <a:ext cx="3665166" cy="5698968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  <a:p>
            <a:pPr lvl="1"/>
            <a:r>
              <a:rPr lang="nl-BE" dirty="0"/>
              <a:t>Tweede niveau</a:t>
            </a:r>
          </a:p>
          <a:p>
            <a:pPr lvl="2"/>
            <a:r>
              <a:rPr lang="nl-BE" dirty="0"/>
              <a:t>Derde niveau</a:t>
            </a:r>
          </a:p>
        </p:txBody>
      </p:sp>
      <p:sp>
        <p:nvSpPr>
          <p:cNvPr id="6" name="Titel 1"/>
          <p:cNvSpPr>
            <a:spLocks noGrp="1"/>
          </p:cNvSpPr>
          <p:nvPr>
            <p:ph type="title"/>
          </p:nvPr>
        </p:nvSpPr>
        <p:spPr>
          <a:xfrm>
            <a:off x="719136" y="495589"/>
            <a:ext cx="7543260" cy="1089363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1961AB"/>
                </a:solidFill>
                <a:latin typeface="Segoe UI"/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5"/>
          </p:nvPr>
        </p:nvSpPr>
        <p:spPr>
          <a:xfrm>
            <a:off x="714375" y="6104484"/>
            <a:ext cx="2895600" cy="486833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 defTabSz="457200">
              <a:defRPr/>
            </a:pPr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90934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719136" y="495589"/>
            <a:ext cx="7543260" cy="1089363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1961AB"/>
                </a:solidFill>
                <a:latin typeface="Segoe UI"/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5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05505" y="1736119"/>
            <a:ext cx="3668409" cy="85301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0" i="0">
                <a:latin typeface="Segoe UI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6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705505" y="2704427"/>
            <a:ext cx="3668409" cy="4594068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Segoe UI"/>
              </a:defRPr>
            </a:lvl1pPr>
            <a:lvl2pPr>
              <a:defRPr sz="1800">
                <a:latin typeface="Segoe UI"/>
              </a:defRPr>
            </a:lvl2pPr>
            <a:lvl3pPr>
              <a:defRPr sz="1600">
                <a:latin typeface="Segoe UI"/>
              </a:defRPr>
            </a:lvl3pPr>
            <a:lvl4pPr>
              <a:defRPr sz="1600">
                <a:latin typeface="Segoe UI"/>
              </a:defRPr>
            </a:lvl4pPr>
            <a:lvl5pPr>
              <a:defRPr sz="1600">
                <a:latin typeface="Segoe UI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  <a:p>
            <a:pPr lvl="1"/>
            <a:r>
              <a:rPr lang="nl-BE" dirty="0"/>
              <a:t>Tweede niveau</a:t>
            </a:r>
          </a:p>
          <a:p>
            <a:pPr lvl="2"/>
            <a:r>
              <a:rPr lang="nl-BE" dirty="0"/>
              <a:t>Derde niveau</a:t>
            </a:r>
          </a:p>
        </p:txBody>
      </p:sp>
      <p:sp>
        <p:nvSpPr>
          <p:cNvPr id="7" name="Tijdelijke aanduiding voor tekst 2"/>
          <p:cNvSpPr>
            <a:spLocks noGrp="1"/>
          </p:cNvSpPr>
          <p:nvPr>
            <p:ph type="body" idx="13"/>
          </p:nvPr>
        </p:nvSpPr>
        <p:spPr>
          <a:xfrm>
            <a:off x="4585737" y="1736119"/>
            <a:ext cx="3668409" cy="85301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0" i="0">
                <a:latin typeface="Segoe UI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8" name="Tijdelijke aanduiding voor inhoud 3"/>
          <p:cNvSpPr>
            <a:spLocks noGrp="1"/>
          </p:cNvSpPr>
          <p:nvPr>
            <p:ph sz="half" idx="14"/>
          </p:nvPr>
        </p:nvSpPr>
        <p:spPr>
          <a:xfrm>
            <a:off x="4585737" y="2704427"/>
            <a:ext cx="3668409" cy="4594068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Segoe UI"/>
              </a:defRPr>
            </a:lvl1pPr>
            <a:lvl2pPr>
              <a:defRPr sz="1800">
                <a:latin typeface="Segoe UI"/>
              </a:defRPr>
            </a:lvl2pPr>
            <a:lvl3pPr>
              <a:defRPr sz="1600">
                <a:latin typeface="Segoe UI"/>
              </a:defRPr>
            </a:lvl3pPr>
            <a:lvl4pPr>
              <a:defRPr sz="1600">
                <a:latin typeface="Segoe UI"/>
              </a:defRPr>
            </a:lvl4pPr>
            <a:lvl5pPr>
              <a:defRPr sz="1600">
                <a:latin typeface="Segoe UI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  <a:p>
            <a:pPr lvl="1"/>
            <a:r>
              <a:rPr lang="nl-BE" dirty="0"/>
              <a:t>Tweede niveau</a:t>
            </a:r>
          </a:p>
          <a:p>
            <a:pPr lvl="2"/>
            <a:r>
              <a:rPr lang="nl-BE" dirty="0"/>
              <a:t>Derde niveau</a:t>
            </a:r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15"/>
          </p:nvPr>
        </p:nvSpPr>
        <p:spPr>
          <a:xfrm>
            <a:off x="714375" y="6104484"/>
            <a:ext cx="2895600" cy="486833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 defTabSz="457200">
              <a:defRPr/>
            </a:pPr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37938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719136" y="495589"/>
            <a:ext cx="7543260" cy="1089363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1961AB"/>
                </a:solidFill>
                <a:latin typeface="Segoe UI"/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5" name="Tijdelijke aanduiding voor inhoud 3"/>
          <p:cNvSpPr>
            <a:spLocks noGrp="1"/>
          </p:cNvSpPr>
          <p:nvPr>
            <p:ph sz="half" idx="16"/>
          </p:nvPr>
        </p:nvSpPr>
        <p:spPr>
          <a:xfrm>
            <a:off x="4631630" y="1737463"/>
            <a:ext cx="3665166" cy="2031820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8" name="Tijdelijke aanduiding voor afbeelding 3"/>
          <p:cNvSpPr>
            <a:spLocks noGrp="1"/>
          </p:cNvSpPr>
          <p:nvPr>
            <p:ph type="pic" sz="quarter" idx="20"/>
          </p:nvPr>
        </p:nvSpPr>
        <p:spPr>
          <a:xfrm>
            <a:off x="739620" y="1747191"/>
            <a:ext cx="3663950" cy="202209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9" name="Tijdelijke aanduiding voor inhoud 3"/>
          <p:cNvSpPr>
            <a:spLocks noGrp="1"/>
          </p:cNvSpPr>
          <p:nvPr>
            <p:ph sz="half" idx="21"/>
          </p:nvPr>
        </p:nvSpPr>
        <p:spPr>
          <a:xfrm>
            <a:off x="4633814" y="3972483"/>
            <a:ext cx="3665166" cy="2031820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10" name="Tijdelijke aanduiding voor afbeelding 3"/>
          <p:cNvSpPr>
            <a:spLocks noGrp="1"/>
          </p:cNvSpPr>
          <p:nvPr>
            <p:ph type="pic" sz="quarter" idx="22"/>
          </p:nvPr>
        </p:nvSpPr>
        <p:spPr>
          <a:xfrm>
            <a:off x="741804" y="3982211"/>
            <a:ext cx="3663950" cy="202209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7" name="Tijdelijke aanduiding voor voettekst 4"/>
          <p:cNvSpPr>
            <a:spLocks noGrp="1"/>
          </p:cNvSpPr>
          <p:nvPr>
            <p:ph type="ftr" sz="quarter" idx="23"/>
          </p:nvPr>
        </p:nvSpPr>
        <p:spPr>
          <a:xfrm>
            <a:off x="714375" y="6104484"/>
            <a:ext cx="2895600" cy="486833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 defTabSz="457200">
              <a:defRPr/>
            </a:pPr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343954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719136" y="495589"/>
            <a:ext cx="7543260" cy="1089363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1961AB"/>
                </a:solidFill>
                <a:latin typeface="Segoe UI"/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5" name="Tijdelijke aanduiding voor inhoud 3"/>
          <p:cNvSpPr>
            <a:spLocks noGrp="1"/>
          </p:cNvSpPr>
          <p:nvPr>
            <p:ph sz="half" idx="17"/>
          </p:nvPr>
        </p:nvSpPr>
        <p:spPr>
          <a:xfrm>
            <a:off x="4617974" y="3983608"/>
            <a:ext cx="3665166" cy="1948549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6" name="Tijdelijke aanduiding voor afbeelding 3"/>
          <p:cNvSpPr>
            <a:spLocks noGrp="1"/>
          </p:cNvSpPr>
          <p:nvPr>
            <p:ph type="pic" sz="quarter" idx="19"/>
          </p:nvPr>
        </p:nvSpPr>
        <p:spPr>
          <a:xfrm>
            <a:off x="4619190" y="1704260"/>
            <a:ext cx="3663950" cy="202860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7" name="Tijdelijke aanduiding voor afbeelding 3"/>
          <p:cNvSpPr>
            <a:spLocks noGrp="1"/>
          </p:cNvSpPr>
          <p:nvPr>
            <p:ph type="pic" sz="quarter" idx="20"/>
          </p:nvPr>
        </p:nvSpPr>
        <p:spPr>
          <a:xfrm>
            <a:off x="725964" y="1704260"/>
            <a:ext cx="3663950" cy="202860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8" name="Tijdelijke aanduiding voor inhoud 3"/>
          <p:cNvSpPr>
            <a:spLocks noGrp="1"/>
          </p:cNvSpPr>
          <p:nvPr>
            <p:ph sz="half" idx="21"/>
          </p:nvPr>
        </p:nvSpPr>
        <p:spPr>
          <a:xfrm>
            <a:off x="725964" y="3983608"/>
            <a:ext cx="3665166" cy="1948549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22"/>
          </p:nvPr>
        </p:nvSpPr>
        <p:spPr>
          <a:xfrm>
            <a:off x="714375" y="6104484"/>
            <a:ext cx="2895600" cy="486833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 defTabSz="457200">
              <a:defRPr/>
            </a:pPr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736407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afbeelding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166628605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734517" y="3833015"/>
            <a:ext cx="5765260" cy="808340"/>
          </a:xfrm>
          <a:prstGeom prst="rect">
            <a:avLst/>
          </a:prstGeom>
        </p:spPr>
        <p:txBody>
          <a:bodyPr/>
          <a:lstStyle>
            <a:lvl1pPr algn="l">
              <a:defRPr sz="2400">
                <a:solidFill>
                  <a:srgbClr val="1961AB"/>
                </a:solidFill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5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34517" y="4641372"/>
            <a:ext cx="5765260" cy="562041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2000" b="0" i="0">
                <a:latin typeface="Segoe UI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6" name="Tijdelijke aanduiding voor afbeelding 3"/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9144000" cy="3587192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7" name="Tijdelijke aanduiding voor voettekst 4"/>
          <p:cNvSpPr>
            <a:spLocks noGrp="1"/>
          </p:cNvSpPr>
          <p:nvPr>
            <p:ph type="ftr" sz="quarter" idx="12"/>
          </p:nvPr>
        </p:nvSpPr>
        <p:spPr>
          <a:xfrm>
            <a:off x="714375" y="6104484"/>
            <a:ext cx="2895600" cy="486833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 defTabSz="457200">
              <a:defRPr/>
            </a:pPr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924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719136" y="495589"/>
            <a:ext cx="7543260" cy="1089363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1961AB"/>
                </a:solidFill>
                <a:latin typeface="Segoe UI"/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5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05511" y="1736119"/>
            <a:ext cx="3668409" cy="85301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0" i="0">
                <a:latin typeface="Segoe UI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6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705511" y="2704427"/>
            <a:ext cx="3668409" cy="4594068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Segoe UI"/>
              </a:defRPr>
            </a:lvl1pPr>
            <a:lvl2pPr>
              <a:defRPr sz="1800">
                <a:latin typeface="Segoe UI"/>
              </a:defRPr>
            </a:lvl2pPr>
            <a:lvl3pPr>
              <a:defRPr sz="1600">
                <a:latin typeface="Segoe UI"/>
              </a:defRPr>
            </a:lvl3pPr>
            <a:lvl4pPr>
              <a:defRPr sz="1600">
                <a:latin typeface="Segoe UI"/>
              </a:defRPr>
            </a:lvl4pPr>
            <a:lvl5pPr>
              <a:defRPr sz="1600">
                <a:latin typeface="Segoe UI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  <a:p>
            <a:pPr lvl="1"/>
            <a:r>
              <a:rPr lang="nl-BE" dirty="0"/>
              <a:t>Tweede niveau</a:t>
            </a:r>
          </a:p>
          <a:p>
            <a:pPr lvl="2"/>
            <a:r>
              <a:rPr lang="nl-BE" dirty="0"/>
              <a:t>Derde niveau</a:t>
            </a:r>
          </a:p>
        </p:txBody>
      </p:sp>
      <p:sp>
        <p:nvSpPr>
          <p:cNvPr id="7" name="Tijdelijke aanduiding voor tekst 2"/>
          <p:cNvSpPr>
            <a:spLocks noGrp="1"/>
          </p:cNvSpPr>
          <p:nvPr>
            <p:ph type="body" idx="13"/>
          </p:nvPr>
        </p:nvSpPr>
        <p:spPr>
          <a:xfrm>
            <a:off x="4585737" y="1736119"/>
            <a:ext cx="3668409" cy="85301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0" i="0">
                <a:latin typeface="Segoe UI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8" name="Tijdelijke aanduiding voor inhoud 3"/>
          <p:cNvSpPr>
            <a:spLocks noGrp="1"/>
          </p:cNvSpPr>
          <p:nvPr>
            <p:ph sz="half" idx="14"/>
          </p:nvPr>
        </p:nvSpPr>
        <p:spPr>
          <a:xfrm>
            <a:off x="4585737" y="2704427"/>
            <a:ext cx="3668409" cy="4594068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Segoe UI"/>
              </a:defRPr>
            </a:lvl1pPr>
            <a:lvl2pPr>
              <a:defRPr sz="1800">
                <a:latin typeface="Segoe UI"/>
              </a:defRPr>
            </a:lvl2pPr>
            <a:lvl3pPr>
              <a:defRPr sz="1600">
                <a:latin typeface="Segoe UI"/>
              </a:defRPr>
            </a:lvl3pPr>
            <a:lvl4pPr>
              <a:defRPr sz="1600">
                <a:latin typeface="Segoe UI"/>
              </a:defRPr>
            </a:lvl4pPr>
            <a:lvl5pPr>
              <a:defRPr sz="1600">
                <a:latin typeface="Segoe UI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  <a:p>
            <a:pPr lvl="1"/>
            <a:r>
              <a:rPr lang="nl-BE" dirty="0"/>
              <a:t>Tweede niveau</a:t>
            </a:r>
          </a:p>
          <a:p>
            <a:pPr lvl="2"/>
            <a:r>
              <a:rPr lang="nl-BE" dirty="0"/>
              <a:t>Derde niveau</a:t>
            </a:r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15"/>
          </p:nvPr>
        </p:nvSpPr>
        <p:spPr>
          <a:xfrm>
            <a:off x="714375" y="6104488"/>
            <a:ext cx="2895600" cy="486833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 defTabSz="457200">
              <a:defRPr/>
            </a:pPr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308678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1807970"/>
            <a:ext cx="7402748" cy="667890"/>
          </a:xfrm>
          <a:prstGeom prst="rect">
            <a:avLst/>
          </a:prstGeom>
        </p:spPr>
        <p:txBody>
          <a:bodyPr/>
          <a:lstStyle>
            <a:lvl1pPr>
              <a:defRPr sz="3000" b="1" i="0" cap="none">
                <a:solidFill>
                  <a:schemeClr val="tx2"/>
                </a:solidFill>
                <a:latin typeface="Segoe UI"/>
              </a:defRPr>
            </a:lvl1pPr>
          </a:lstStyle>
          <a:p>
            <a:r>
              <a:rPr lang="nl-BE"/>
              <a:t>Titelstijl van model bewerken</a:t>
            </a:r>
            <a:endParaRPr lang="nl-NL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914399" y="2673769"/>
            <a:ext cx="7402749" cy="275554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0" i="0" baseline="0">
                <a:solidFill>
                  <a:schemeClr val="accent6"/>
                </a:solidFill>
                <a:latin typeface="Segoe UI"/>
                <a:cs typeface="Segoe UI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BE"/>
              <a:t>Klik om de titelstijl van het model te bewerken</a:t>
            </a:r>
            <a:endParaRPr lang="nl-NL" dirty="0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0"/>
          </p:nvPr>
        </p:nvSpPr>
        <p:spPr>
          <a:xfrm>
            <a:off x="914400" y="6173788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3992853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>
            <a:spLocks noGrp="1"/>
          </p:cNvSpPr>
          <p:nvPr>
            <p:ph type="title"/>
          </p:nvPr>
        </p:nvSpPr>
        <p:spPr>
          <a:xfrm>
            <a:off x="719136" y="495589"/>
            <a:ext cx="7543260" cy="1089363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1961AB"/>
                </a:solidFill>
                <a:latin typeface="Segoe UI"/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6" name="Tijdelijke aanduiding voor inhoud 2"/>
          <p:cNvSpPr>
            <a:spLocks noGrp="1"/>
          </p:cNvSpPr>
          <p:nvPr>
            <p:ph idx="1"/>
          </p:nvPr>
        </p:nvSpPr>
        <p:spPr>
          <a:xfrm>
            <a:off x="719136" y="1721443"/>
            <a:ext cx="7543260" cy="4651740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</a:lstStyle>
          <a:p>
            <a:pPr lvl="0"/>
            <a:r>
              <a:rPr lang="nl-BE" dirty="0"/>
              <a:t>Klik om de tekststijl van het model te bewerken</a:t>
            </a:r>
          </a:p>
          <a:p>
            <a:pPr lvl="1"/>
            <a:r>
              <a:rPr lang="nl-BE" dirty="0"/>
              <a:t>Tweede niveau</a:t>
            </a:r>
          </a:p>
          <a:p>
            <a:pPr lvl="2"/>
            <a:r>
              <a:rPr lang="nl-BE" dirty="0"/>
              <a:t>Derde niveau</a:t>
            </a:r>
          </a:p>
          <a:p>
            <a:pPr lvl="3"/>
            <a:r>
              <a:rPr lang="nl-BE" dirty="0"/>
              <a:t>Vierde niveau</a:t>
            </a:r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0"/>
          </p:nvPr>
        </p:nvSpPr>
        <p:spPr>
          <a:xfrm>
            <a:off x="714375" y="6104481"/>
            <a:ext cx="2895600" cy="486833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 defTabSz="457200">
              <a:defRPr/>
            </a:pPr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9229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3"/>
          <p:cNvSpPr>
            <a:spLocks noGrp="1"/>
          </p:cNvSpPr>
          <p:nvPr>
            <p:ph sz="half" idx="13"/>
          </p:nvPr>
        </p:nvSpPr>
        <p:spPr>
          <a:xfrm>
            <a:off x="725819" y="1721928"/>
            <a:ext cx="3665166" cy="5698968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  <a:p>
            <a:pPr lvl="1"/>
            <a:r>
              <a:rPr lang="nl-BE" dirty="0"/>
              <a:t>Tweede niveau</a:t>
            </a:r>
          </a:p>
          <a:p>
            <a:pPr lvl="2"/>
            <a:r>
              <a:rPr lang="nl-BE" dirty="0"/>
              <a:t>Derde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4"/>
          </p:nvPr>
        </p:nvSpPr>
        <p:spPr>
          <a:xfrm>
            <a:off x="4619045" y="1721928"/>
            <a:ext cx="3665166" cy="5698968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  <a:p>
            <a:pPr lvl="1"/>
            <a:r>
              <a:rPr lang="nl-BE" dirty="0"/>
              <a:t>Tweede niveau</a:t>
            </a:r>
          </a:p>
          <a:p>
            <a:pPr lvl="2"/>
            <a:r>
              <a:rPr lang="nl-BE" dirty="0"/>
              <a:t>Derde niveau</a:t>
            </a:r>
          </a:p>
        </p:txBody>
      </p:sp>
      <p:sp>
        <p:nvSpPr>
          <p:cNvPr id="6" name="Titel 1"/>
          <p:cNvSpPr>
            <a:spLocks noGrp="1"/>
          </p:cNvSpPr>
          <p:nvPr>
            <p:ph type="title"/>
          </p:nvPr>
        </p:nvSpPr>
        <p:spPr>
          <a:xfrm>
            <a:off x="719136" y="495589"/>
            <a:ext cx="7543260" cy="1089363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1961AB"/>
                </a:solidFill>
                <a:latin typeface="Segoe UI"/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5"/>
          </p:nvPr>
        </p:nvSpPr>
        <p:spPr>
          <a:xfrm>
            <a:off x="714375" y="6104481"/>
            <a:ext cx="2895600" cy="486833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 defTabSz="457200">
              <a:defRPr/>
            </a:pPr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531772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719136" y="495589"/>
            <a:ext cx="7543260" cy="1089363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1961AB"/>
                </a:solidFill>
                <a:latin typeface="Segoe UI"/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5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05501" y="1736119"/>
            <a:ext cx="3668409" cy="85301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0" i="0">
                <a:latin typeface="Segoe UI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6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705501" y="2704427"/>
            <a:ext cx="3668409" cy="4594068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Segoe UI"/>
              </a:defRPr>
            </a:lvl1pPr>
            <a:lvl2pPr>
              <a:defRPr sz="1800">
                <a:latin typeface="Segoe UI"/>
              </a:defRPr>
            </a:lvl2pPr>
            <a:lvl3pPr>
              <a:defRPr sz="1600">
                <a:latin typeface="Segoe UI"/>
              </a:defRPr>
            </a:lvl3pPr>
            <a:lvl4pPr>
              <a:defRPr sz="1600">
                <a:latin typeface="Segoe UI"/>
              </a:defRPr>
            </a:lvl4pPr>
            <a:lvl5pPr>
              <a:defRPr sz="1600">
                <a:latin typeface="Segoe UI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  <a:p>
            <a:pPr lvl="1"/>
            <a:r>
              <a:rPr lang="nl-BE" dirty="0"/>
              <a:t>Tweede niveau</a:t>
            </a:r>
          </a:p>
          <a:p>
            <a:pPr lvl="2"/>
            <a:r>
              <a:rPr lang="nl-BE" dirty="0"/>
              <a:t>Derde niveau</a:t>
            </a:r>
          </a:p>
        </p:txBody>
      </p:sp>
      <p:sp>
        <p:nvSpPr>
          <p:cNvPr id="7" name="Tijdelijke aanduiding voor tekst 2"/>
          <p:cNvSpPr>
            <a:spLocks noGrp="1"/>
          </p:cNvSpPr>
          <p:nvPr>
            <p:ph type="body" idx="13"/>
          </p:nvPr>
        </p:nvSpPr>
        <p:spPr>
          <a:xfrm>
            <a:off x="4585737" y="1736119"/>
            <a:ext cx="3668409" cy="85301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0" i="0">
                <a:latin typeface="Segoe UI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8" name="Tijdelijke aanduiding voor inhoud 3"/>
          <p:cNvSpPr>
            <a:spLocks noGrp="1"/>
          </p:cNvSpPr>
          <p:nvPr>
            <p:ph sz="half" idx="14"/>
          </p:nvPr>
        </p:nvSpPr>
        <p:spPr>
          <a:xfrm>
            <a:off x="4585737" y="2704427"/>
            <a:ext cx="3668409" cy="4594068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Segoe UI"/>
              </a:defRPr>
            </a:lvl1pPr>
            <a:lvl2pPr>
              <a:defRPr sz="1800">
                <a:latin typeface="Segoe UI"/>
              </a:defRPr>
            </a:lvl2pPr>
            <a:lvl3pPr>
              <a:defRPr sz="1600">
                <a:latin typeface="Segoe UI"/>
              </a:defRPr>
            </a:lvl3pPr>
            <a:lvl4pPr>
              <a:defRPr sz="1600">
                <a:latin typeface="Segoe UI"/>
              </a:defRPr>
            </a:lvl4pPr>
            <a:lvl5pPr>
              <a:defRPr sz="1600">
                <a:latin typeface="Segoe UI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  <a:p>
            <a:pPr lvl="1"/>
            <a:r>
              <a:rPr lang="nl-BE" dirty="0"/>
              <a:t>Tweede niveau</a:t>
            </a:r>
          </a:p>
          <a:p>
            <a:pPr lvl="2"/>
            <a:r>
              <a:rPr lang="nl-BE" dirty="0"/>
              <a:t>Derde niveau</a:t>
            </a:r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15"/>
          </p:nvPr>
        </p:nvSpPr>
        <p:spPr>
          <a:xfrm>
            <a:off x="714375" y="6104481"/>
            <a:ext cx="2895600" cy="486833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 defTabSz="457200">
              <a:defRPr/>
            </a:pPr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426160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719136" y="495589"/>
            <a:ext cx="7543260" cy="1089363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1961AB"/>
                </a:solidFill>
                <a:latin typeface="Segoe UI"/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5" name="Tijdelijke aanduiding voor inhoud 3"/>
          <p:cNvSpPr>
            <a:spLocks noGrp="1"/>
          </p:cNvSpPr>
          <p:nvPr>
            <p:ph sz="half" idx="16"/>
          </p:nvPr>
        </p:nvSpPr>
        <p:spPr>
          <a:xfrm>
            <a:off x="4631630" y="1737463"/>
            <a:ext cx="3665166" cy="2031820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8" name="Tijdelijke aanduiding voor afbeelding 3"/>
          <p:cNvSpPr>
            <a:spLocks noGrp="1"/>
          </p:cNvSpPr>
          <p:nvPr>
            <p:ph type="pic" sz="quarter" idx="20"/>
          </p:nvPr>
        </p:nvSpPr>
        <p:spPr>
          <a:xfrm>
            <a:off x="739620" y="1747191"/>
            <a:ext cx="3663950" cy="202209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9" name="Tijdelijke aanduiding voor inhoud 3"/>
          <p:cNvSpPr>
            <a:spLocks noGrp="1"/>
          </p:cNvSpPr>
          <p:nvPr>
            <p:ph sz="half" idx="21"/>
          </p:nvPr>
        </p:nvSpPr>
        <p:spPr>
          <a:xfrm>
            <a:off x="4633814" y="3972483"/>
            <a:ext cx="3665166" cy="2031820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10" name="Tijdelijke aanduiding voor afbeelding 3"/>
          <p:cNvSpPr>
            <a:spLocks noGrp="1"/>
          </p:cNvSpPr>
          <p:nvPr>
            <p:ph type="pic" sz="quarter" idx="22"/>
          </p:nvPr>
        </p:nvSpPr>
        <p:spPr>
          <a:xfrm>
            <a:off x="741804" y="3982211"/>
            <a:ext cx="3663950" cy="202209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7" name="Tijdelijke aanduiding voor voettekst 4"/>
          <p:cNvSpPr>
            <a:spLocks noGrp="1"/>
          </p:cNvSpPr>
          <p:nvPr>
            <p:ph type="ftr" sz="quarter" idx="23"/>
          </p:nvPr>
        </p:nvSpPr>
        <p:spPr>
          <a:xfrm>
            <a:off x="714375" y="6104481"/>
            <a:ext cx="2895600" cy="486833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 defTabSz="457200">
              <a:defRPr/>
            </a:pPr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280406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719136" y="495589"/>
            <a:ext cx="7543260" cy="1089363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1961AB"/>
                </a:solidFill>
                <a:latin typeface="Segoe UI"/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5" name="Tijdelijke aanduiding voor inhoud 3"/>
          <p:cNvSpPr>
            <a:spLocks noGrp="1"/>
          </p:cNvSpPr>
          <p:nvPr>
            <p:ph sz="half" idx="17"/>
          </p:nvPr>
        </p:nvSpPr>
        <p:spPr>
          <a:xfrm>
            <a:off x="4617974" y="3983608"/>
            <a:ext cx="3665166" cy="1948549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6" name="Tijdelijke aanduiding voor afbeelding 3"/>
          <p:cNvSpPr>
            <a:spLocks noGrp="1"/>
          </p:cNvSpPr>
          <p:nvPr>
            <p:ph type="pic" sz="quarter" idx="19"/>
          </p:nvPr>
        </p:nvSpPr>
        <p:spPr>
          <a:xfrm>
            <a:off x="4619190" y="1704260"/>
            <a:ext cx="3663950" cy="202860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7" name="Tijdelijke aanduiding voor afbeelding 3"/>
          <p:cNvSpPr>
            <a:spLocks noGrp="1"/>
          </p:cNvSpPr>
          <p:nvPr>
            <p:ph type="pic" sz="quarter" idx="20"/>
          </p:nvPr>
        </p:nvSpPr>
        <p:spPr>
          <a:xfrm>
            <a:off x="725964" y="1704260"/>
            <a:ext cx="3663950" cy="202860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8" name="Tijdelijke aanduiding voor inhoud 3"/>
          <p:cNvSpPr>
            <a:spLocks noGrp="1"/>
          </p:cNvSpPr>
          <p:nvPr>
            <p:ph sz="half" idx="21"/>
          </p:nvPr>
        </p:nvSpPr>
        <p:spPr>
          <a:xfrm>
            <a:off x="725964" y="3983608"/>
            <a:ext cx="3665166" cy="1948549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22"/>
          </p:nvPr>
        </p:nvSpPr>
        <p:spPr>
          <a:xfrm>
            <a:off x="714375" y="6104481"/>
            <a:ext cx="2895600" cy="486833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 defTabSz="457200">
              <a:defRPr/>
            </a:pPr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01361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afbeelding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166861824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734517" y="3833015"/>
            <a:ext cx="5765260" cy="808340"/>
          </a:xfrm>
          <a:prstGeom prst="rect">
            <a:avLst/>
          </a:prstGeom>
        </p:spPr>
        <p:txBody>
          <a:bodyPr/>
          <a:lstStyle>
            <a:lvl1pPr algn="l">
              <a:defRPr sz="2400">
                <a:solidFill>
                  <a:srgbClr val="1961AB"/>
                </a:solidFill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5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34517" y="4641369"/>
            <a:ext cx="5765260" cy="562041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2000" b="0" i="0">
                <a:latin typeface="Segoe UI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6" name="Tijdelijke aanduiding voor afbeelding 3"/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9144000" cy="3587192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7" name="Tijdelijke aanduiding voor voettekst 4"/>
          <p:cNvSpPr>
            <a:spLocks noGrp="1"/>
          </p:cNvSpPr>
          <p:nvPr>
            <p:ph type="ftr" sz="quarter" idx="12"/>
          </p:nvPr>
        </p:nvSpPr>
        <p:spPr>
          <a:xfrm>
            <a:off x="714375" y="6104481"/>
            <a:ext cx="2895600" cy="486833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 defTabSz="457200">
              <a:defRPr/>
            </a:pPr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66078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>
            <a:spLocks noGrp="1"/>
          </p:cNvSpPr>
          <p:nvPr>
            <p:ph type="title"/>
          </p:nvPr>
        </p:nvSpPr>
        <p:spPr>
          <a:xfrm>
            <a:off x="719136" y="495589"/>
            <a:ext cx="7543260" cy="1089363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1961AB"/>
                </a:solidFill>
                <a:latin typeface="Segoe UI"/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6" name="Tijdelijke aanduiding voor inhoud 2"/>
          <p:cNvSpPr>
            <a:spLocks noGrp="1"/>
          </p:cNvSpPr>
          <p:nvPr>
            <p:ph idx="1"/>
          </p:nvPr>
        </p:nvSpPr>
        <p:spPr>
          <a:xfrm>
            <a:off x="719136" y="1721443"/>
            <a:ext cx="7543260" cy="4651740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</a:lstStyle>
          <a:p>
            <a:pPr lvl="0"/>
            <a:r>
              <a:rPr lang="nl-BE" dirty="0"/>
              <a:t>Klik om de tekststijl van het model te bewerken</a:t>
            </a:r>
          </a:p>
          <a:p>
            <a:pPr lvl="1"/>
            <a:r>
              <a:rPr lang="nl-BE" dirty="0"/>
              <a:t>Tweede niveau</a:t>
            </a:r>
          </a:p>
          <a:p>
            <a:pPr lvl="2"/>
            <a:r>
              <a:rPr lang="nl-BE" dirty="0"/>
              <a:t>Derde niveau</a:t>
            </a:r>
          </a:p>
          <a:p>
            <a:pPr lvl="3"/>
            <a:r>
              <a:rPr lang="nl-BE" dirty="0"/>
              <a:t>Vierde niveau</a:t>
            </a:r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0"/>
          </p:nvPr>
        </p:nvSpPr>
        <p:spPr>
          <a:xfrm>
            <a:off x="714375" y="6104481"/>
            <a:ext cx="2895600" cy="486833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 defTabSz="457200">
              <a:defRPr/>
            </a:pPr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772617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3"/>
          <p:cNvSpPr>
            <a:spLocks noGrp="1"/>
          </p:cNvSpPr>
          <p:nvPr>
            <p:ph sz="half" idx="13"/>
          </p:nvPr>
        </p:nvSpPr>
        <p:spPr>
          <a:xfrm>
            <a:off x="725819" y="1721928"/>
            <a:ext cx="3665166" cy="5698968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  <a:p>
            <a:pPr lvl="1"/>
            <a:r>
              <a:rPr lang="nl-BE" dirty="0"/>
              <a:t>Tweede niveau</a:t>
            </a:r>
          </a:p>
          <a:p>
            <a:pPr lvl="2"/>
            <a:r>
              <a:rPr lang="nl-BE" dirty="0"/>
              <a:t>Derde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4"/>
          </p:nvPr>
        </p:nvSpPr>
        <p:spPr>
          <a:xfrm>
            <a:off x="4619045" y="1721928"/>
            <a:ext cx="3665166" cy="5698968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  <a:p>
            <a:pPr lvl="1"/>
            <a:r>
              <a:rPr lang="nl-BE" dirty="0"/>
              <a:t>Tweede niveau</a:t>
            </a:r>
          </a:p>
          <a:p>
            <a:pPr lvl="2"/>
            <a:r>
              <a:rPr lang="nl-BE" dirty="0"/>
              <a:t>Derde niveau</a:t>
            </a:r>
          </a:p>
        </p:txBody>
      </p:sp>
      <p:sp>
        <p:nvSpPr>
          <p:cNvPr id="6" name="Titel 1"/>
          <p:cNvSpPr>
            <a:spLocks noGrp="1"/>
          </p:cNvSpPr>
          <p:nvPr>
            <p:ph type="title"/>
          </p:nvPr>
        </p:nvSpPr>
        <p:spPr>
          <a:xfrm>
            <a:off x="719136" y="495589"/>
            <a:ext cx="7543260" cy="1089363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1961AB"/>
                </a:solidFill>
                <a:latin typeface="Segoe UI"/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5"/>
          </p:nvPr>
        </p:nvSpPr>
        <p:spPr>
          <a:xfrm>
            <a:off x="714375" y="6104481"/>
            <a:ext cx="2895600" cy="486833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 defTabSz="457200">
              <a:defRPr/>
            </a:pPr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4467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719136" y="495589"/>
            <a:ext cx="7543260" cy="1089363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1961AB"/>
                </a:solidFill>
                <a:latin typeface="Segoe UI"/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5" name="Tijdelijke aanduiding voor inhoud 3"/>
          <p:cNvSpPr>
            <a:spLocks noGrp="1"/>
          </p:cNvSpPr>
          <p:nvPr>
            <p:ph sz="half" idx="16"/>
          </p:nvPr>
        </p:nvSpPr>
        <p:spPr>
          <a:xfrm>
            <a:off x="4631630" y="1737463"/>
            <a:ext cx="3665166" cy="2031820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8" name="Tijdelijke aanduiding voor afbeelding 3"/>
          <p:cNvSpPr>
            <a:spLocks noGrp="1"/>
          </p:cNvSpPr>
          <p:nvPr>
            <p:ph type="pic" sz="quarter" idx="20"/>
          </p:nvPr>
        </p:nvSpPr>
        <p:spPr>
          <a:xfrm>
            <a:off x="739620" y="1747191"/>
            <a:ext cx="3663950" cy="202209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9" name="Tijdelijke aanduiding voor inhoud 3"/>
          <p:cNvSpPr>
            <a:spLocks noGrp="1"/>
          </p:cNvSpPr>
          <p:nvPr>
            <p:ph sz="half" idx="21"/>
          </p:nvPr>
        </p:nvSpPr>
        <p:spPr>
          <a:xfrm>
            <a:off x="4633814" y="3972483"/>
            <a:ext cx="3665166" cy="2031820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10" name="Tijdelijke aanduiding voor afbeelding 3"/>
          <p:cNvSpPr>
            <a:spLocks noGrp="1"/>
          </p:cNvSpPr>
          <p:nvPr>
            <p:ph type="pic" sz="quarter" idx="22"/>
          </p:nvPr>
        </p:nvSpPr>
        <p:spPr>
          <a:xfrm>
            <a:off x="741804" y="3982211"/>
            <a:ext cx="3663950" cy="202209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7" name="Tijdelijke aanduiding voor voettekst 4"/>
          <p:cNvSpPr>
            <a:spLocks noGrp="1"/>
          </p:cNvSpPr>
          <p:nvPr>
            <p:ph type="ftr" sz="quarter" idx="23"/>
          </p:nvPr>
        </p:nvSpPr>
        <p:spPr>
          <a:xfrm>
            <a:off x="714375" y="6104488"/>
            <a:ext cx="2895600" cy="486833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 defTabSz="457200">
              <a:defRPr/>
            </a:pPr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362107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719136" y="495589"/>
            <a:ext cx="7543260" cy="1089363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1961AB"/>
                </a:solidFill>
                <a:latin typeface="Segoe UI"/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5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05501" y="1736119"/>
            <a:ext cx="3668409" cy="85301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0" i="0">
                <a:latin typeface="Segoe UI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6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705501" y="2704427"/>
            <a:ext cx="3668409" cy="4594068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Segoe UI"/>
              </a:defRPr>
            </a:lvl1pPr>
            <a:lvl2pPr>
              <a:defRPr sz="1800">
                <a:latin typeface="Segoe UI"/>
              </a:defRPr>
            </a:lvl2pPr>
            <a:lvl3pPr>
              <a:defRPr sz="1600">
                <a:latin typeface="Segoe UI"/>
              </a:defRPr>
            </a:lvl3pPr>
            <a:lvl4pPr>
              <a:defRPr sz="1600">
                <a:latin typeface="Segoe UI"/>
              </a:defRPr>
            </a:lvl4pPr>
            <a:lvl5pPr>
              <a:defRPr sz="1600">
                <a:latin typeface="Segoe UI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  <a:p>
            <a:pPr lvl="1"/>
            <a:r>
              <a:rPr lang="nl-BE" dirty="0"/>
              <a:t>Tweede niveau</a:t>
            </a:r>
          </a:p>
          <a:p>
            <a:pPr lvl="2"/>
            <a:r>
              <a:rPr lang="nl-BE" dirty="0"/>
              <a:t>Derde niveau</a:t>
            </a:r>
          </a:p>
        </p:txBody>
      </p:sp>
      <p:sp>
        <p:nvSpPr>
          <p:cNvPr id="7" name="Tijdelijke aanduiding voor tekst 2"/>
          <p:cNvSpPr>
            <a:spLocks noGrp="1"/>
          </p:cNvSpPr>
          <p:nvPr>
            <p:ph type="body" idx="13"/>
          </p:nvPr>
        </p:nvSpPr>
        <p:spPr>
          <a:xfrm>
            <a:off x="4585737" y="1736119"/>
            <a:ext cx="3668409" cy="85301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0" i="0">
                <a:latin typeface="Segoe UI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8" name="Tijdelijke aanduiding voor inhoud 3"/>
          <p:cNvSpPr>
            <a:spLocks noGrp="1"/>
          </p:cNvSpPr>
          <p:nvPr>
            <p:ph sz="half" idx="14"/>
          </p:nvPr>
        </p:nvSpPr>
        <p:spPr>
          <a:xfrm>
            <a:off x="4585737" y="2704427"/>
            <a:ext cx="3668409" cy="4594068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Segoe UI"/>
              </a:defRPr>
            </a:lvl1pPr>
            <a:lvl2pPr>
              <a:defRPr sz="1800">
                <a:latin typeface="Segoe UI"/>
              </a:defRPr>
            </a:lvl2pPr>
            <a:lvl3pPr>
              <a:defRPr sz="1600">
                <a:latin typeface="Segoe UI"/>
              </a:defRPr>
            </a:lvl3pPr>
            <a:lvl4pPr>
              <a:defRPr sz="1600">
                <a:latin typeface="Segoe UI"/>
              </a:defRPr>
            </a:lvl4pPr>
            <a:lvl5pPr>
              <a:defRPr sz="1600">
                <a:latin typeface="Segoe UI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  <a:p>
            <a:pPr lvl="1"/>
            <a:r>
              <a:rPr lang="nl-BE" dirty="0"/>
              <a:t>Tweede niveau</a:t>
            </a:r>
          </a:p>
          <a:p>
            <a:pPr lvl="2"/>
            <a:r>
              <a:rPr lang="nl-BE" dirty="0"/>
              <a:t>Derde niveau</a:t>
            </a:r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15"/>
          </p:nvPr>
        </p:nvSpPr>
        <p:spPr>
          <a:xfrm>
            <a:off x="714375" y="6104481"/>
            <a:ext cx="2895600" cy="486833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 defTabSz="457200">
              <a:defRPr/>
            </a:pPr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42815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719136" y="495589"/>
            <a:ext cx="7543260" cy="1089363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1961AB"/>
                </a:solidFill>
                <a:latin typeface="Segoe UI"/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5" name="Tijdelijke aanduiding voor inhoud 3"/>
          <p:cNvSpPr>
            <a:spLocks noGrp="1"/>
          </p:cNvSpPr>
          <p:nvPr>
            <p:ph sz="half" idx="16"/>
          </p:nvPr>
        </p:nvSpPr>
        <p:spPr>
          <a:xfrm>
            <a:off x="4631630" y="1737463"/>
            <a:ext cx="3665166" cy="2031820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8" name="Tijdelijke aanduiding voor afbeelding 3"/>
          <p:cNvSpPr>
            <a:spLocks noGrp="1"/>
          </p:cNvSpPr>
          <p:nvPr>
            <p:ph type="pic" sz="quarter" idx="20"/>
          </p:nvPr>
        </p:nvSpPr>
        <p:spPr>
          <a:xfrm>
            <a:off x="739620" y="1747191"/>
            <a:ext cx="3663950" cy="202209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9" name="Tijdelijke aanduiding voor inhoud 3"/>
          <p:cNvSpPr>
            <a:spLocks noGrp="1"/>
          </p:cNvSpPr>
          <p:nvPr>
            <p:ph sz="half" idx="21"/>
          </p:nvPr>
        </p:nvSpPr>
        <p:spPr>
          <a:xfrm>
            <a:off x="4633814" y="3972483"/>
            <a:ext cx="3665166" cy="2031820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10" name="Tijdelijke aanduiding voor afbeelding 3"/>
          <p:cNvSpPr>
            <a:spLocks noGrp="1"/>
          </p:cNvSpPr>
          <p:nvPr>
            <p:ph type="pic" sz="quarter" idx="22"/>
          </p:nvPr>
        </p:nvSpPr>
        <p:spPr>
          <a:xfrm>
            <a:off x="741804" y="3982211"/>
            <a:ext cx="3663950" cy="202209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7" name="Tijdelijke aanduiding voor voettekst 4"/>
          <p:cNvSpPr>
            <a:spLocks noGrp="1"/>
          </p:cNvSpPr>
          <p:nvPr>
            <p:ph type="ftr" sz="quarter" idx="23"/>
          </p:nvPr>
        </p:nvSpPr>
        <p:spPr>
          <a:xfrm>
            <a:off x="714375" y="6104481"/>
            <a:ext cx="2895600" cy="486833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 defTabSz="457200">
              <a:defRPr/>
            </a:pPr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720334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719136" y="495589"/>
            <a:ext cx="7543260" cy="1089363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1961AB"/>
                </a:solidFill>
                <a:latin typeface="Segoe UI"/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5" name="Tijdelijke aanduiding voor inhoud 3"/>
          <p:cNvSpPr>
            <a:spLocks noGrp="1"/>
          </p:cNvSpPr>
          <p:nvPr>
            <p:ph sz="half" idx="17"/>
          </p:nvPr>
        </p:nvSpPr>
        <p:spPr>
          <a:xfrm>
            <a:off x="4617974" y="3983608"/>
            <a:ext cx="3665166" cy="1948549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6" name="Tijdelijke aanduiding voor afbeelding 3"/>
          <p:cNvSpPr>
            <a:spLocks noGrp="1"/>
          </p:cNvSpPr>
          <p:nvPr>
            <p:ph type="pic" sz="quarter" idx="19"/>
          </p:nvPr>
        </p:nvSpPr>
        <p:spPr>
          <a:xfrm>
            <a:off x="4619190" y="1704260"/>
            <a:ext cx="3663950" cy="202860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7" name="Tijdelijke aanduiding voor afbeelding 3"/>
          <p:cNvSpPr>
            <a:spLocks noGrp="1"/>
          </p:cNvSpPr>
          <p:nvPr>
            <p:ph type="pic" sz="quarter" idx="20"/>
          </p:nvPr>
        </p:nvSpPr>
        <p:spPr>
          <a:xfrm>
            <a:off x="725964" y="1704260"/>
            <a:ext cx="3663950" cy="202860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8" name="Tijdelijke aanduiding voor inhoud 3"/>
          <p:cNvSpPr>
            <a:spLocks noGrp="1"/>
          </p:cNvSpPr>
          <p:nvPr>
            <p:ph sz="half" idx="21"/>
          </p:nvPr>
        </p:nvSpPr>
        <p:spPr>
          <a:xfrm>
            <a:off x="725964" y="3983608"/>
            <a:ext cx="3665166" cy="1948549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22"/>
          </p:nvPr>
        </p:nvSpPr>
        <p:spPr>
          <a:xfrm>
            <a:off x="714375" y="6104481"/>
            <a:ext cx="2895600" cy="486833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 defTabSz="457200">
              <a:defRPr/>
            </a:pPr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837989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afbeelding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311532374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734517" y="3833015"/>
            <a:ext cx="5765260" cy="808340"/>
          </a:xfrm>
          <a:prstGeom prst="rect">
            <a:avLst/>
          </a:prstGeom>
        </p:spPr>
        <p:txBody>
          <a:bodyPr/>
          <a:lstStyle>
            <a:lvl1pPr algn="l">
              <a:defRPr sz="2400">
                <a:solidFill>
                  <a:srgbClr val="1961AB"/>
                </a:solidFill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5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34517" y="4641369"/>
            <a:ext cx="5765260" cy="562041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2000" b="0" i="0">
                <a:latin typeface="Segoe UI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6" name="Tijdelijke aanduiding voor afbeelding 3"/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9144000" cy="3587192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7" name="Tijdelijke aanduiding voor voettekst 4"/>
          <p:cNvSpPr>
            <a:spLocks noGrp="1"/>
          </p:cNvSpPr>
          <p:nvPr>
            <p:ph type="ftr" sz="quarter" idx="12"/>
          </p:nvPr>
        </p:nvSpPr>
        <p:spPr>
          <a:xfrm>
            <a:off x="714375" y="6104481"/>
            <a:ext cx="2895600" cy="486833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 defTabSz="457200">
              <a:defRPr/>
            </a:pPr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85289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39620" y="371690"/>
            <a:ext cx="7543260" cy="817022"/>
          </a:xfrm>
          <a:prstGeom prst="rect">
            <a:avLst/>
          </a:prstGeom>
        </p:spPr>
        <p:txBody>
          <a:bodyPr/>
          <a:lstStyle>
            <a:lvl1pPr>
              <a:defRPr sz="2800" b="1" i="0">
                <a:latin typeface="Segoe UI"/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39620" y="1291082"/>
            <a:ext cx="7543260" cy="4236396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</a:lstStyle>
          <a:p>
            <a:pPr lvl="0"/>
            <a:r>
              <a:rPr lang="nl-BE" dirty="0"/>
              <a:t>Klik om de tekststijl van het model te bewerken</a:t>
            </a:r>
          </a:p>
          <a:p>
            <a:pPr lvl="1"/>
            <a:r>
              <a:rPr lang="nl-BE" dirty="0"/>
              <a:t>Tweede niveau</a:t>
            </a:r>
          </a:p>
          <a:p>
            <a:pPr lvl="2"/>
            <a:r>
              <a:rPr lang="nl-BE" dirty="0"/>
              <a:t>Derde niveau</a:t>
            </a:r>
          </a:p>
          <a:p>
            <a:pPr lvl="3"/>
            <a:r>
              <a:rPr lang="nl-BE" dirty="0"/>
              <a:t>Vierde niveau</a:t>
            </a:r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0"/>
          </p:nvPr>
        </p:nvSpPr>
        <p:spPr>
          <a:xfrm>
            <a:off x="739775" y="6173788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Segoe UI"/>
                <a:ea typeface="+mn-ea"/>
                <a:cs typeface="+mn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299442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inhoud 3"/>
          <p:cNvSpPr>
            <a:spLocks noGrp="1"/>
          </p:cNvSpPr>
          <p:nvPr>
            <p:ph sz="half" idx="13"/>
          </p:nvPr>
        </p:nvSpPr>
        <p:spPr>
          <a:xfrm>
            <a:off x="725819" y="1291446"/>
            <a:ext cx="3665166" cy="4274226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  <a:p>
            <a:pPr lvl="1"/>
            <a:r>
              <a:rPr lang="nl-BE" dirty="0"/>
              <a:t>Tweede niveau</a:t>
            </a:r>
          </a:p>
          <a:p>
            <a:pPr lvl="2"/>
            <a:r>
              <a:rPr lang="nl-BE" dirty="0"/>
              <a:t>Derde niveau</a:t>
            </a:r>
          </a:p>
        </p:txBody>
      </p:sp>
      <p:sp>
        <p:nvSpPr>
          <p:cNvPr id="10" name="Tijdelijke aanduiding voor inhoud 3"/>
          <p:cNvSpPr>
            <a:spLocks noGrp="1"/>
          </p:cNvSpPr>
          <p:nvPr>
            <p:ph sz="half" idx="14"/>
          </p:nvPr>
        </p:nvSpPr>
        <p:spPr>
          <a:xfrm>
            <a:off x="4619045" y="1291446"/>
            <a:ext cx="3665166" cy="4274226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  <a:p>
            <a:pPr lvl="1"/>
            <a:r>
              <a:rPr lang="nl-BE" dirty="0"/>
              <a:t>Tweede niveau</a:t>
            </a:r>
          </a:p>
          <a:p>
            <a:pPr lvl="2"/>
            <a:r>
              <a:rPr lang="nl-BE" dirty="0"/>
              <a:t>Derde niveau</a:t>
            </a:r>
          </a:p>
        </p:txBody>
      </p:sp>
      <p:sp>
        <p:nvSpPr>
          <p:cNvPr id="6" name="Titel 1"/>
          <p:cNvSpPr>
            <a:spLocks noGrp="1"/>
          </p:cNvSpPr>
          <p:nvPr>
            <p:ph type="title"/>
          </p:nvPr>
        </p:nvSpPr>
        <p:spPr>
          <a:xfrm>
            <a:off x="739620" y="371690"/>
            <a:ext cx="7543260" cy="817022"/>
          </a:xfrm>
          <a:prstGeom prst="rect">
            <a:avLst/>
          </a:prstGeom>
        </p:spPr>
        <p:txBody>
          <a:bodyPr/>
          <a:lstStyle>
            <a:lvl1pPr>
              <a:defRPr sz="2800" b="1" i="0">
                <a:latin typeface="Segoe UI"/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5" name="Tijdelijke aanduiding voor voettekst 5"/>
          <p:cNvSpPr>
            <a:spLocks noGrp="1"/>
          </p:cNvSpPr>
          <p:nvPr>
            <p:ph type="ftr" sz="quarter" idx="15"/>
          </p:nvPr>
        </p:nvSpPr>
        <p:spPr>
          <a:xfrm>
            <a:off x="725488" y="6173788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+mn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066988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39620" y="1302089"/>
            <a:ext cx="3668409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0" i="0">
                <a:latin typeface="Segoe UI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739620" y="2028320"/>
            <a:ext cx="3668409" cy="3445551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Segoe UI"/>
              </a:defRPr>
            </a:lvl1pPr>
            <a:lvl2pPr>
              <a:defRPr sz="1800">
                <a:latin typeface="Segoe UI"/>
              </a:defRPr>
            </a:lvl2pPr>
            <a:lvl3pPr>
              <a:defRPr sz="1600">
                <a:latin typeface="Segoe UI"/>
              </a:defRPr>
            </a:lvl3pPr>
            <a:lvl4pPr>
              <a:defRPr sz="1600">
                <a:latin typeface="Segoe UI"/>
              </a:defRPr>
            </a:lvl4pPr>
            <a:lvl5pPr>
              <a:defRPr sz="1600">
                <a:latin typeface="Segoe UI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  <a:p>
            <a:pPr lvl="1"/>
            <a:r>
              <a:rPr lang="nl-BE" dirty="0"/>
              <a:t>Tweede niveau</a:t>
            </a:r>
          </a:p>
          <a:p>
            <a:pPr lvl="2"/>
            <a:r>
              <a:rPr lang="nl-BE" dirty="0"/>
              <a:t>Derde niveau</a:t>
            </a:r>
          </a:p>
        </p:txBody>
      </p:sp>
      <p:sp>
        <p:nvSpPr>
          <p:cNvPr id="10" name="Tijdelijke aanduiding voor tekst 2"/>
          <p:cNvSpPr>
            <a:spLocks noGrp="1"/>
          </p:cNvSpPr>
          <p:nvPr>
            <p:ph type="body" idx="13"/>
          </p:nvPr>
        </p:nvSpPr>
        <p:spPr>
          <a:xfrm>
            <a:off x="4619875" y="1302089"/>
            <a:ext cx="3668409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0" i="0">
                <a:latin typeface="Segoe UI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11" name="Tijdelijke aanduiding voor inhoud 3"/>
          <p:cNvSpPr>
            <a:spLocks noGrp="1"/>
          </p:cNvSpPr>
          <p:nvPr>
            <p:ph sz="half" idx="14"/>
          </p:nvPr>
        </p:nvSpPr>
        <p:spPr>
          <a:xfrm>
            <a:off x="4619875" y="2028320"/>
            <a:ext cx="3668409" cy="3445551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Segoe UI"/>
              </a:defRPr>
            </a:lvl1pPr>
            <a:lvl2pPr>
              <a:defRPr sz="1800">
                <a:latin typeface="Segoe UI"/>
              </a:defRPr>
            </a:lvl2pPr>
            <a:lvl3pPr>
              <a:defRPr sz="1600">
                <a:latin typeface="Segoe UI"/>
              </a:defRPr>
            </a:lvl3pPr>
            <a:lvl4pPr>
              <a:defRPr sz="1600">
                <a:latin typeface="Segoe UI"/>
              </a:defRPr>
            </a:lvl4pPr>
            <a:lvl5pPr>
              <a:defRPr sz="1600">
                <a:latin typeface="Segoe UI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  <a:p>
            <a:pPr lvl="1"/>
            <a:r>
              <a:rPr lang="nl-BE" dirty="0"/>
              <a:t>Tweede niveau</a:t>
            </a:r>
          </a:p>
          <a:p>
            <a:pPr lvl="2"/>
            <a:r>
              <a:rPr lang="nl-BE" dirty="0"/>
              <a:t>Derde niveau</a:t>
            </a:r>
          </a:p>
        </p:txBody>
      </p:sp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739620" y="371690"/>
            <a:ext cx="7543260" cy="817022"/>
          </a:xfrm>
          <a:prstGeom prst="rect">
            <a:avLst/>
          </a:prstGeom>
        </p:spPr>
        <p:txBody>
          <a:bodyPr/>
          <a:lstStyle>
            <a:lvl1pPr>
              <a:defRPr sz="2800" b="1" i="0">
                <a:latin typeface="Segoe UI"/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7" name="Tijdelijke aanduiding voor voettekst 7"/>
          <p:cNvSpPr>
            <a:spLocks noGrp="1"/>
          </p:cNvSpPr>
          <p:nvPr>
            <p:ph type="ftr" sz="quarter" idx="15"/>
          </p:nvPr>
        </p:nvSpPr>
        <p:spPr>
          <a:xfrm>
            <a:off x="739775" y="6173788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+mn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257410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inhoud 3"/>
          <p:cNvSpPr>
            <a:spLocks noGrp="1"/>
          </p:cNvSpPr>
          <p:nvPr>
            <p:ph sz="half" idx="16"/>
          </p:nvPr>
        </p:nvSpPr>
        <p:spPr>
          <a:xfrm>
            <a:off x="4631630" y="1303097"/>
            <a:ext cx="3665166" cy="2026054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12" name="Tijdelijke aanduiding voor inhoud 3"/>
          <p:cNvSpPr>
            <a:spLocks noGrp="1"/>
          </p:cNvSpPr>
          <p:nvPr>
            <p:ph sz="half" idx="17"/>
          </p:nvPr>
        </p:nvSpPr>
        <p:spPr>
          <a:xfrm>
            <a:off x="4631630" y="3545864"/>
            <a:ext cx="3665166" cy="2026054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13" name="Tijdelijke aanduiding voor afbeelding 3"/>
          <p:cNvSpPr>
            <a:spLocks noGrp="1"/>
          </p:cNvSpPr>
          <p:nvPr>
            <p:ph type="pic" sz="quarter" idx="19"/>
          </p:nvPr>
        </p:nvSpPr>
        <p:spPr>
          <a:xfrm>
            <a:off x="739620" y="3546809"/>
            <a:ext cx="3663950" cy="202565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14" name="Tijdelijke aanduiding voor afbeelding 3"/>
          <p:cNvSpPr>
            <a:spLocks noGrp="1"/>
          </p:cNvSpPr>
          <p:nvPr>
            <p:ph type="pic" sz="quarter" idx="20"/>
          </p:nvPr>
        </p:nvSpPr>
        <p:spPr>
          <a:xfrm>
            <a:off x="739620" y="1310393"/>
            <a:ext cx="3663950" cy="202565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739620" y="371690"/>
            <a:ext cx="7543260" cy="817022"/>
          </a:xfrm>
          <a:prstGeom prst="rect">
            <a:avLst/>
          </a:prstGeom>
        </p:spPr>
        <p:txBody>
          <a:bodyPr/>
          <a:lstStyle>
            <a:lvl1pPr>
              <a:defRPr sz="2800" b="1" i="0">
                <a:latin typeface="Segoe UI"/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7" name="Tijdelijke aanduiding voor voettekst 5"/>
          <p:cNvSpPr>
            <a:spLocks noGrp="1"/>
          </p:cNvSpPr>
          <p:nvPr>
            <p:ph type="ftr" sz="quarter" idx="21"/>
          </p:nvPr>
        </p:nvSpPr>
        <p:spPr>
          <a:xfrm>
            <a:off x="738188" y="6173788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+mn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863614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inhoud 3"/>
          <p:cNvSpPr>
            <a:spLocks noGrp="1"/>
          </p:cNvSpPr>
          <p:nvPr>
            <p:ph sz="half" idx="17"/>
          </p:nvPr>
        </p:nvSpPr>
        <p:spPr>
          <a:xfrm>
            <a:off x="4631630" y="3534213"/>
            <a:ext cx="3665166" cy="2026054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13" name="Tijdelijke aanduiding voor afbeelding 3"/>
          <p:cNvSpPr>
            <a:spLocks noGrp="1"/>
          </p:cNvSpPr>
          <p:nvPr>
            <p:ph type="pic" sz="quarter" idx="19"/>
          </p:nvPr>
        </p:nvSpPr>
        <p:spPr>
          <a:xfrm>
            <a:off x="4632846" y="1291850"/>
            <a:ext cx="3663950" cy="202565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14" name="Tijdelijke aanduiding voor afbeelding 3"/>
          <p:cNvSpPr>
            <a:spLocks noGrp="1"/>
          </p:cNvSpPr>
          <p:nvPr>
            <p:ph type="pic" sz="quarter" idx="20"/>
          </p:nvPr>
        </p:nvSpPr>
        <p:spPr>
          <a:xfrm>
            <a:off x="739620" y="1291850"/>
            <a:ext cx="3663950" cy="202565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8" name="Tijdelijke aanduiding voor inhoud 3"/>
          <p:cNvSpPr>
            <a:spLocks noGrp="1"/>
          </p:cNvSpPr>
          <p:nvPr>
            <p:ph sz="half" idx="21"/>
          </p:nvPr>
        </p:nvSpPr>
        <p:spPr>
          <a:xfrm>
            <a:off x="739620" y="3534213"/>
            <a:ext cx="3665166" cy="2026054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739620" y="371690"/>
            <a:ext cx="7543260" cy="817022"/>
          </a:xfrm>
          <a:prstGeom prst="rect">
            <a:avLst/>
          </a:prstGeom>
        </p:spPr>
        <p:txBody>
          <a:bodyPr/>
          <a:lstStyle>
            <a:lvl1pPr>
              <a:defRPr sz="2800" b="1" i="0">
                <a:latin typeface="Segoe UI"/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7" name="Tijdelijke aanduiding voor voettekst 5"/>
          <p:cNvSpPr>
            <a:spLocks noGrp="1"/>
          </p:cNvSpPr>
          <p:nvPr>
            <p:ph type="ftr" sz="quarter" idx="22"/>
          </p:nvPr>
        </p:nvSpPr>
        <p:spPr>
          <a:xfrm>
            <a:off x="739775" y="6173788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+mn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6806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719136" y="495589"/>
            <a:ext cx="7543260" cy="1089363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1961AB"/>
                </a:solidFill>
                <a:latin typeface="Segoe UI"/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5" name="Tijdelijke aanduiding voor inhoud 3"/>
          <p:cNvSpPr>
            <a:spLocks noGrp="1"/>
          </p:cNvSpPr>
          <p:nvPr>
            <p:ph sz="half" idx="17"/>
          </p:nvPr>
        </p:nvSpPr>
        <p:spPr>
          <a:xfrm>
            <a:off x="4617974" y="3983608"/>
            <a:ext cx="3665166" cy="1948549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6" name="Tijdelijke aanduiding voor afbeelding 3"/>
          <p:cNvSpPr>
            <a:spLocks noGrp="1"/>
          </p:cNvSpPr>
          <p:nvPr>
            <p:ph type="pic" sz="quarter" idx="19"/>
          </p:nvPr>
        </p:nvSpPr>
        <p:spPr>
          <a:xfrm>
            <a:off x="4619190" y="1704260"/>
            <a:ext cx="3663950" cy="202860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7" name="Tijdelijke aanduiding voor afbeelding 3"/>
          <p:cNvSpPr>
            <a:spLocks noGrp="1"/>
          </p:cNvSpPr>
          <p:nvPr>
            <p:ph type="pic" sz="quarter" idx="20"/>
          </p:nvPr>
        </p:nvSpPr>
        <p:spPr>
          <a:xfrm>
            <a:off x="725964" y="1704260"/>
            <a:ext cx="3663950" cy="202860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8" name="Tijdelijke aanduiding voor inhoud 3"/>
          <p:cNvSpPr>
            <a:spLocks noGrp="1"/>
          </p:cNvSpPr>
          <p:nvPr>
            <p:ph sz="half" idx="21"/>
          </p:nvPr>
        </p:nvSpPr>
        <p:spPr>
          <a:xfrm>
            <a:off x="725964" y="3983608"/>
            <a:ext cx="3665166" cy="1948549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22"/>
          </p:nvPr>
        </p:nvSpPr>
        <p:spPr>
          <a:xfrm>
            <a:off x="714375" y="6104488"/>
            <a:ext cx="2895600" cy="486833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 defTabSz="457200">
              <a:defRPr/>
            </a:pPr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722397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afbeelding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231283667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afbeelding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4269362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5" name="Titel 1"/>
          <p:cNvSpPr>
            <a:spLocks noGrp="1"/>
          </p:cNvSpPr>
          <p:nvPr>
            <p:ph type="title"/>
          </p:nvPr>
        </p:nvSpPr>
        <p:spPr>
          <a:xfrm>
            <a:off x="739632" y="4457532"/>
            <a:ext cx="5765260" cy="60625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6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39632" y="5063787"/>
            <a:ext cx="5765260" cy="42153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0" i="0">
                <a:latin typeface="Segoe UI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7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738188" y="6173788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+mn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140101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>
            <a:spLocks noGrp="1"/>
          </p:cNvSpPr>
          <p:nvPr>
            <p:ph type="title"/>
          </p:nvPr>
        </p:nvSpPr>
        <p:spPr>
          <a:xfrm>
            <a:off x="719136" y="495589"/>
            <a:ext cx="7543260" cy="1089363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1961AB"/>
                </a:solidFill>
                <a:latin typeface="Segoe UI"/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6" name="Tijdelijke aanduiding voor inhoud 2"/>
          <p:cNvSpPr>
            <a:spLocks noGrp="1"/>
          </p:cNvSpPr>
          <p:nvPr>
            <p:ph idx="1"/>
          </p:nvPr>
        </p:nvSpPr>
        <p:spPr>
          <a:xfrm>
            <a:off x="719136" y="1721443"/>
            <a:ext cx="7543260" cy="4651740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</a:lstStyle>
          <a:p>
            <a:pPr lvl="0"/>
            <a:r>
              <a:rPr lang="nl-BE" dirty="0"/>
              <a:t>Klik om de tekststijl van het model te bewerken</a:t>
            </a:r>
          </a:p>
          <a:p>
            <a:pPr lvl="1"/>
            <a:r>
              <a:rPr lang="nl-BE" dirty="0"/>
              <a:t>Tweede niveau</a:t>
            </a:r>
          </a:p>
          <a:p>
            <a:pPr lvl="2"/>
            <a:r>
              <a:rPr lang="nl-BE" dirty="0"/>
              <a:t>Derde niveau</a:t>
            </a:r>
          </a:p>
          <a:p>
            <a:pPr lvl="3"/>
            <a:r>
              <a:rPr lang="nl-BE" dirty="0"/>
              <a:t>Vierde niveau</a:t>
            </a:r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0"/>
          </p:nvPr>
        </p:nvSpPr>
        <p:spPr>
          <a:xfrm>
            <a:off x="714375" y="6104474"/>
            <a:ext cx="2895600" cy="486833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 defTabSz="457200">
              <a:defRPr/>
            </a:pPr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608960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3"/>
          <p:cNvSpPr>
            <a:spLocks noGrp="1"/>
          </p:cNvSpPr>
          <p:nvPr>
            <p:ph sz="half" idx="13"/>
          </p:nvPr>
        </p:nvSpPr>
        <p:spPr>
          <a:xfrm>
            <a:off x="725819" y="1721928"/>
            <a:ext cx="3665166" cy="5698968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  <a:p>
            <a:pPr lvl="1"/>
            <a:r>
              <a:rPr lang="nl-BE" dirty="0"/>
              <a:t>Tweede niveau</a:t>
            </a:r>
          </a:p>
          <a:p>
            <a:pPr lvl="2"/>
            <a:r>
              <a:rPr lang="nl-BE" dirty="0"/>
              <a:t>Derde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4"/>
          </p:nvPr>
        </p:nvSpPr>
        <p:spPr>
          <a:xfrm>
            <a:off x="4619045" y="1721928"/>
            <a:ext cx="3665166" cy="5698968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  <a:p>
            <a:pPr lvl="1"/>
            <a:r>
              <a:rPr lang="nl-BE" dirty="0"/>
              <a:t>Tweede niveau</a:t>
            </a:r>
          </a:p>
          <a:p>
            <a:pPr lvl="2"/>
            <a:r>
              <a:rPr lang="nl-BE" dirty="0"/>
              <a:t>Derde niveau</a:t>
            </a:r>
          </a:p>
        </p:txBody>
      </p:sp>
      <p:sp>
        <p:nvSpPr>
          <p:cNvPr id="6" name="Titel 1"/>
          <p:cNvSpPr>
            <a:spLocks noGrp="1"/>
          </p:cNvSpPr>
          <p:nvPr>
            <p:ph type="title"/>
          </p:nvPr>
        </p:nvSpPr>
        <p:spPr>
          <a:xfrm>
            <a:off x="719136" y="495589"/>
            <a:ext cx="7543260" cy="1089363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1961AB"/>
                </a:solidFill>
                <a:latin typeface="Segoe UI"/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5"/>
          </p:nvPr>
        </p:nvSpPr>
        <p:spPr>
          <a:xfrm>
            <a:off x="714375" y="6104474"/>
            <a:ext cx="2895600" cy="486833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 defTabSz="457200">
              <a:defRPr/>
            </a:pPr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08041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719136" y="495589"/>
            <a:ext cx="7543260" cy="1089363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1961AB"/>
                </a:solidFill>
                <a:latin typeface="Segoe UI"/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5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05491" y="1736119"/>
            <a:ext cx="3668409" cy="85301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0" i="0">
                <a:latin typeface="Segoe UI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6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705491" y="2704427"/>
            <a:ext cx="3668409" cy="4594068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Segoe UI"/>
              </a:defRPr>
            </a:lvl1pPr>
            <a:lvl2pPr>
              <a:defRPr sz="1800">
                <a:latin typeface="Segoe UI"/>
              </a:defRPr>
            </a:lvl2pPr>
            <a:lvl3pPr>
              <a:defRPr sz="1600">
                <a:latin typeface="Segoe UI"/>
              </a:defRPr>
            </a:lvl3pPr>
            <a:lvl4pPr>
              <a:defRPr sz="1600">
                <a:latin typeface="Segoe UI"/>
              </a:defRPr>
            </a:lvl4pPr>
            <a:lvl5pPr>
              <a:defRPr sz="1600">
                <a:latin typeface="Segoe UI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  <a:p>
            <a:pPr lvl="1"/>
            <a:r>
              <a:rPr lang="nl-BE" dirty="0"/>
              <a:t>Tweede niveau</a:t>
            </a:r>
          </a:p>
          <a:p>
            <a:pPr lvl="2"/>
            <a:r>
              <a:rPr lang="nl-BE" dirty="0"/>
              <a:t>Derde niveau</a:t>
            </a:r>
          </a:p>
        </p:txBody>
      </p:sp>
      <p:sp>
        <p:nvSpPr>
          <p:cNvPr id="7" name="Tijdelijke aanduiding voor tekst 2"/>
          <p:cNvSpPr>
            <a:spLocks noGrp="1"/>
          </p:cNvSpPr>
          <p:nvPr>
            <p:ph type="body" idx="13"/>
          </p:nvPr>
        </p:nvSpPr>
        <p:spPr>
          <a:xfrm>
            <a:off x="4585737" y="1736119"/>
            <a:ext cx="3668409" cy="85301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0" i="0">
                <a:latin typeface="Segoe UI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8" name="Tijdelijke aanduiding voor inhoud 3"/>
          <p:cNvSpPr>
            <a:spLocks noGrp="1"/>
          </p:cNvSpPr>
          <p:nvPr>
            <p:ph sz="half" idx="14"/>
          </p:nvPr>
        </p:nvSpPr>
        <p:spPr>
          <a:xfrm>
            <a:off x="4585737" y="2704427"/>
            <a:ext cx="3668409" cy="4594068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Segoe UI"/>
              </a:defRPr>
            </a:lvl1pPr>
            <a:lvl2pPr>
              <a:defRPr sz="1800">
                <a:latin typeface="Segoe UI"/>
              </a:defRPr>
            </a:lvl2pPr>
            <a:lvl3pPr>
              <a:defRPr sz="1600">
                <a:latin typeface="Segoe UI"/>
              </a:defRPr>
            </a:lvl3pPr>
            <a:lvl4pPr>
              <a:defRPr sz="1600">
                <a:latin typeface="Segoe UI"/>
              </a:defRPr>
            </a:lvl4pPr>
            <a:lvl5pPr>
              <a:defRPr sz="1600">
                <a:latin typeface="Segoe UI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  <a:p>
            <a:pPr lvl="1"/>
            <a:r>
              <a:rPr lang="nl-BE" dirty="0"/>
              <a:t>Tweede niveau</a:t>
            </a:r>
          </a:p>
          <a:p>
            <a:pPr lvl="2"/>
            <a:r>
              <a:rPr lang="nl-BE" dirty="0"/>
              <a:t>Derde niveau</a:t>
            </a:r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15"/>
          </p:nvPr>
        </p:nvSpPr>
        <p:spPr>
          <a:xfrm>
            <a:off x="714375" y="6104474"/>
            <a:ext cx="2895600" cy="486833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 defTabSz="457200">
              <a:defRPr/>
            </a:pPr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3708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719136" y="495589"/>
            <a:ext cx="7543260" cy="1089363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1961AB"/>
                </a:solidFill>
                <a:latin typeface="Segoe UI"/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5" name="Tijdelijke aanduiding voor inhoud 3"/>
          <p:cNvSpPr>
            <a:spLocks noGrp="1"/>
          </p:cNvSpPr>
          <p:nvPr>
            <p:ph sz="half" idx="16"/>
          </p:nvPr>
        </p:nvSpPr>
        <p:spPr>
          <a:xfrm>
            <a:off x="4631630" y="1737463"/>
            <a:ext cx="3665166" cy="2031820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8" name="Tijdelijke aanduiding voor afbeelding 3"/>
          <p:cNvSpPr>
            <a:spLocks noGrp="1"/>
          </p:cNvSpPr>
          <p:nvPr>
            <p:ph type="pic" sz="quarter" idx="20"/>
          </p:nvPr>
        </p:nvSpPr>
        <p:spPr>
          <a:xfrm>
            <a:off x="739620" y="1747191"/>
            <a:ext cx="3663950" cy="202209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9" name="Tijdelijke aanduiding voor inhoud 3"/>
          <p:cNvSpPr>
            <a:spLocks noGrp="1"/>
          </p:cNvSpPr>
          <p:nvPr>
            <p:ph sz="half" idx="21"/>
          </p:nvPr>
        </p:nvSpPr>
        <p:spPr>
          <a:xfrm>
            <a:off x="4633814" y="3972483"/>
            <a:ext cx="3665166" cy="2031820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10" name="Tijdelijke aanduiding voor afbeelding 3"/>
          <p:cNvSpPr>
            <a:spLocks noGrp="1"/>
          </p:cNvSpPr>
          <p:nvPr>
            <p:ph type="pic" sz="quarter" idx="22"/>
          </p:nvPr>
        </p:nvSpPr>
        <p:spPr>
          <a:xfrm>
            <a:off x="741804" y="3982211"/>
            <a:ext cx="3663950" cy="202209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7" name="Tijdelijke aanduiding voor voettekst 4"/>
          <p:cNvSpPr>
            <a:spLocks noGrp="1"/>
          </p:cNvSpPr>
          <p:nvPr>
            <p:ph type="ftr" sz="quarter" idx="23"/>
          </p:nvPr>
        </p:nvSpPr>
        <p:spPr>
          <a:xfrm>
            <a:off x="714375" y="6104474"/>
            <a:ext cx="2895600" cy="486833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 defTabSz="457200">
              <a:defRPr/>
            </a:pPr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41521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719136" y="495589"/>
            <a:ext cx="7543260" cy="1089363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1961AB"/>
                </a:solidFill>
                <a:latin typeface="Segoe UI"/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5" name="Tijdelijke aanduiding voor inhoud 3"/>
          <p:cNvSpPr>
            <a:spLocks noGrp="1"/>
          </p:cNvSpPr>
          <p:nvPr>
            <p:ph sz="half" idx="17"/>
          </p:nvPr>
        </p:nvSpPr>
        <p:spPr>
          <a:xfrm>
            <a:off x="4617974" y="3983608"/>
            <a:ext cx="3665166" cy="1948549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6" name="Tijdelijke aanduiding voor afbeelding 3"/>
          <p:cNvSpPr>
            <a:spLocks noGrp="1"/>
          </p:cNvSpPr>
          <p:nvPr>
            <p:ph type="pic" sz="quarter" idx="19"/>
          </p:nvPr>
        </p:nvSpPr>
        <p:spPr>
          <a:xfrm>
            <a:off x="4619190" y="1704260"/>
            <a:ext cx="3663950" cy="202860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7" name="Tijdelijke aanduiding voor afbeelding 3"/>
          <p:cNvSpPr>
            <a:spLocks noGrp="1"/>
          </p:cNvSpPr>
          <p:nvPr>
            <p:ph type="pic" sz="quarter" idx="20"/>
          </p:nvPr>
        </p:nvSpPr>
        <p:spPr>
          <a:xfrm>
            <a:off x="725964" y="1704260"/>
            <a:ext cx="3663950" cy="202860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8" name="Tijdelijke aanduiding voor inhoud 3"/>
          <p:cNvSpPr>
            <a:spLocks noGrp="1"/>
          </p:cNvSpPr>
          <p:nvPr>
            <p:ph sz="half" idx="21"/>
          </p:nvPr>
        </p:nvSpPr>
        <p:spPr>
          <a:xfrm>
            <a:off x="725964" y="3983608"/>
            <a:ext cx="3665166" cy="1948549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22"/>
          </p:nvPr>
        </p:nvSpPr>
        <p:spPr>
          <a:xfrm>
            <a:off x="714375" y="6104474"/>
            <a:ext cx="2895600" cy="486833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 defTabSz="457200">
              <a:defRPr/>
            </a:pPr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07817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afbeelding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308533197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734517" y="3833015"/>
            <a:ext cx="5765260" cy="808340"/>
          </a:xfrm>
          <a:prstGeom prst="rect">
            <a:avLst/>
          </a:prstGeom>
        </p:spPr>
        <p:txBody>
          <a:bodyPr/>
          <a:lstStyle>
            <a:lvl1pPr algn="l">
              <a:defRPr sz="2400">
                <a:solidFill>
                  <a:srgbClr val="1961AB"/>
                </a:solidFill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5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34517" y="4641362"/>
            <a:ext cx="5765260" cy="562041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2000" b="0" i="0">
                <a:latin typeface="Segoe UI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6" name="Tijdelijke aanduiding voor afbeelding 3"/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9144000" cy="3587192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7" name="Tijdelijke aanduiding voor voettekst 4"/>
          <p:cNvSpPr>
            <a:spLocks noGrp="1"/>
          </p:cNvSpPr>
          <p:nvPr>
            <p:ph type="ftr" sz="quarter" idx="12"/>
          </p:nvPr>
        </p:nvSpPr>
        <p:spPr>
          <a:xfrm>
            <a:off x="714375" y="6104474"/>
            <a:ext cx="2895600" cy="486833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 defTabSz="457200">
              <a:defRPr/>
            </a:pPr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043112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>
            <a:spLocks noGrp="1"/>
          </p:cNvSpPr>
          <p:nvPr>
            <p:ph type="title"/>
          </p:nvPr>
        </p:nvSpPr>
        <p:spPr>
          <a:xfrm>
            <a:off x="719136" y="495589"/>
            <a:ext cx="7543260" cy="1089363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1961AB"/>
                </a:solidFill>
                <a:latin typeface="Segoe UI"/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6" name="Tijdelijke aanduiding voor inhoud 2"/>
          <p:cNvSpPr>
            <a:spLocks noGrp="1"/>
          </p:cNvSpPr>
          <p:nvPr>
            <p:ph idx="1"/>
          </p:nvPr>
        </p:nvSpPr>
        <p:spPr>
          <a:xfrm>
            <a:off x="719136" y="1721443"/>
            <a:ext cx="7543260" cy="4651740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</a:lstStyle>
          <a:p>
            <a:pPr lvl="0"/>
            <a:r>
              <a:rPr lang="nl-BE" dirty="0"/>
              <a:t>Klik om de tekststijl van het model te bewerken</a:t>
            </a:r>
          </a:p>
          <a:p>
            <a:pPr lvl="1"/>
            <a:r>
              <a:rPr lang="nl-BE" dirty="0"/>
              <a:t>Tweede niveau</a:t>
            </a:r>
          </a:p>
          <a:p>
            <a:pPr lvl="2"/>
            <a:r>
              <a:rPr lang="nl-BE" dirty="0"/>
              <a:t>Derde niveau</a:t>
            </a:r>
          </a:p>
          <a:p>
            <a:pPr lvl="3"/>
            <a:r>
              <a:rPr lang="nl-BE" dirty="0"/>
              <a:t>Vierde niveau</a:t>
            </a:r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0"/>
          </p:nvPr>
        </p:nvSpPr>
        <p:spPr>
          <a:xfrm>
            <a:off x="714375" y="6104474"/>
            <a:ext cx="2895600" cy="486833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 defTabSz="457200">
              <a:defRPr/>
            </a:pPr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663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afbeelding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11481016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3"/>
          <p:cNvSpPr>
            <a:spLocks noGrp="1"/>
          </p:cNvSpPr>
          <p:nvPr>
            <p:ph sz="half" idx="13"/>
          </p:nvPr>
        </p:nvSpPr>
        <p:spPr>
          <a:xfrm>
            <a:off x="725819" y="1721928"/>
            <a:ext cx="3665166" cy="5698968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  <a:p>
            <a:pPr lvl="1"/>
            <a:r>
              <a:rPr lang="nl-BE" dirty="0"/>
              <a:t>Tweede niveau</a:t>
            </a:r>
          </a:p>
          <a:p>
            <a:pPr lvl="2"/>
            <a:r>
              <a:rPr lang="nl-BE" dirty="0"/>
              <a:t>Derde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4"/>
          </p:nvPr>
        </p:nvSpPr>
        <p:spPr>
          <a:xfrm>
            <a:off x="4619045" y="1721928"/>
            <a:ext cx="3665166" cy="5698968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  <a:p>
            <a:pPr lvl="1"/>
            <a:r>
              <a:rPr lang="nl-BE" dirty="0"/>
              <a:t>Tweede niveau</a:t>
            </a:r>
          </a:p>
          <a:p>
            <a:pPr lvl="2"/>
            <a:r>
              <a:rPr lang="nl-BE" dirty="0"/>
              <a:t>Derde niveau</a:t>
            </a:r>
          </a:p>
        </p:txBody>
      </p:sp>
      <p:sp>
        <p:nvSpPr>
          <p:cNvPr id="6" name="Titel 1"/>
          <p:cNvSpPr>
            <a:spLocks noGrp="1"/>
          </p:cNvSpPr>
          <p:nvPr>
            <p:ph type="title"/>
          </p:nvPr>
        </p:nvSpPr>
        <p:spPr>
          <a:xfrm>
            <a:off x="719136" y="495589"/>
            <a:ext cx="7543260" cy="1089363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1961AB"/>
                </a:solidFill>
                <a:latin typeface="Segoe UI"/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5"/>
          </p:nvPr>
        </p:nvSpPr>
        <p:spPr>
          <a:xfrm>
            <a:off x="714375" y="6104474"/>
            <a:ext cx="2895600" cy="486833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 defTabSz="457200">
              <a:defRPr/>
            </a:pPr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122546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719136" y="495589"/>
            <a:ext cx="7543260" cy="1089363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1961AB"/>
                </a:solidFill>
                <a:latin typeface="Segoe UI"/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5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05491" y="1736119"/>
            <a:ext cx="3668409" cy="85301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0" i="0">
                <a:latin typeface="Segoe UI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6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705491" y="2704427"/>
            <a:ext cx="3668409" cy="4594068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Segoe UI"/>
              </a:defRPr>
            </a:lvl1pPr>
            <a:lvl2pPr>
              <a:defRPr sz="1800">
                <a:latin typeface="Segoe UI"/>
              </a:defRPr>
            </a:lvl2pPr>
            <a:lvl3pPr>
              <a:defRPr sz="1600">
                <a:latin typeface="Segoe UI"/>
              </a:defRPr>
            </a:lvl3pPr>
            <a:lvl4pPr>
              <a:defRPr sz="1600">
                <a:latin typeface="Segoe UI"/>
              </a:defRPr>
            </a:lvl4pPr>
            <a:lvl5pPr>
              <a:defRPr sz="1600">
                <a:latin typeface="Segoe UI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  <a:p>
            <a:pPr lvl="1"/>
            <a:r>
              <a:rPr lang="nl-BE" dirty="0"/>
              <a:t>Tweede niveau</a:t>
            </a:r>
          </a:p>
          <a:p>
            <a:pPr lvl="2"/>
            <a:r>
              <a:rPr lang="nl-BE" dirty="0"/>
              <a:t>Derde niveau</a:t>
            </a:r>
          </a:p>
        </p:txBody>
      </p:sp>
      <p:sp>
        <p:nvSpPr>
          <p:cNvPr id="7" name="Tijdelijke aanduiding voor tekst 2"/>
          <p:cNvSpPr>
            <a:spLocks noGrp="1"/>
          </p:cNvSpPr>
          <p:nvPr>
            <p:ph type="body" idx="13"/>
          </p:nvPr>
        </p:nvSpPr>
        <p:spPr>
          <a:xfrm>
            <a:off x="4585737" y="1736119"/>
            <a:ext cx="3668409" cy="85301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0" i="0">
                <a:latin typeface="Segoe UI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8" name="Tijdelijke aanduiding voor inhoud 3"/>
          <p:cNvSpPr>
            <a:spLocks noGrp="1"/>
          </p:cNvSpPr>
          <p:nvPr>
            <p:ph sz="half" idx="14"/>
          </p:nvPr>
        </p:nvSpPr>
        <p:spPr>
          <a:xfrm>
            <a:off x="4585737" y="2704427"/>
            <a:ext cx="3668409" cy="4594068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Segoe UI"/>
              </a:defRPr>
            </a:lvl1pPr>
            <a:lvl2pPr>
              <a:defRPr sz="1800">
                <a:latin typeface="Segoe UI"/>
              </a:defRPr>
            </a:lvl2pPr>
            <a:lvl3pPr>
              <a:defRPr sz="1600">
                <a:latin typeface="Segoe UI"/>
              </a:defRPr>
            </a:lvl3pPr>
            <a:lvl4pPr>
              <a:defRPr sz="1600">
                <a:latin typeface="Segoe UI"/>
              </a:defRPr>
            </a:lvl4pPr>
            <a:lvl5pPr>
              <a:defRPr sz="1600">
                <a:latin typeface="Segoe UI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  <a:p>
            <a:pPr lvl="1"/>
            <a:r>
              <a:rPr lang="nl-BE" dirty="0"/>
              <a:t>Tweede niveau</a:t>
            </a:r>
          </a:p>
          <a:p>
            <a:pPr lvl="2"/>
            <a:r>
              <a:rPr lang="nl-BE" dirty="0"/>
              <a:t>Derde niveau</a:t>
            </a:r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15"/>
          </p:nvPr>
        </p:nvSpPr>
        <p:spPr>
          <a:xfrm>
            <a:off x="714375" y="6104474"/>
            <a:ext cx="2895600" cy="486833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 defTabSz="457200">
              <a:defRPr/>
            </a:pPr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84360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719136" y="495589"/>
            <a:ext cx="7543260" cy="1089363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1961AB"/>
                </a:solidFill>
                <a:latin typeface="Segoe UI"/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5" name="Tijdelijke aanduiding voor inhoud 3"/>
          <p:cNvSpPr>
            <a:spLocks noGrp="1"/>
          </p:cNvSpPr>
          <p:nvPr>
            <p:ph sz="half" idx="16"/>
          </p:nvPr>
        </p:nvSpPr>
        <p:spPr>
          <a:xfrm>
            <a:off x="4631630" y="1737463"/>
            <a:ext cx="3665166" cy="2031820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8" name="Tijdelijke aanduiding voor afbeelding 3"/>
          <p:cNvSpPr>
            <a:spLocks noGrp="1"/>
          </p:cNvSpPr>
          <p:nvPr>
            <p:ph type="pic" sz="quarter" idx="20"/>
          </p:nvPr>
        </p:nvSpPr>
        <p:spPr>
          <a:xfrm>
            <a:off x="739620" y="1747191"/>
            <a:ext cx="3663950" cy="202209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9" name="Tijdelijke aanduiding voor inhoud 3"/>
          <p:cNvSpPr>
            <a:spLocks noGrp="1"/>
          </p:cNvSpPr>
          <p:nvPr>
            <p:ph sz="half" idx="21"/>
          </p:nvPr>
        </p:nvSpPr>
        <p:spPr>
          <a:xfrm>
            <a:off x="4633814" y="3972483"/>
            <a:ext cx="3665166" cy="2031820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10" name="Tijdelijke aanduiding voor afbeelding 3"/>
          <p:cNvSpPr>
            <a:spLocks noGrp="1"/>
          </p:cNvSpPr>
          <p:nvPr>
            <p:ph type="pic" sz="quarter" idx="22"/>
          </p:nvPr>
        </p:nvSpPr>
        <p:spPr>
          <a:xfrm>
            <a:off x="741804" y="3982211"/>
            <a:ext cx="3663950" cy="202209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7" name="Tijdelijke aanduiding voor voettekst 4"/>
          <p:cNvSpPr>
            <a:spLocks noGrp="1"/>
          </p:cNvSpPr>
          <p:nvPr>
            <p:ph type="ftr" sz="quarter" idx="23"/>
          </p:nvPr>
        </p:nvSpPr>
        <p:spPr>
          <a:xfrm>
            <a:off x="714375" y="6104474"/>
            <a:ext cx="2895600" cy="486833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 defTabSz="457200">
              <a:defRPr/>
            </a:pPr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370252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719136" y="495589"/>
            <a:ext cx="7543260" cy="1089363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1961AB"/>
                </a:solidFill>
                <a:latin typeface="Segoe UI"/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5" name="Tijdelijke aanduiding voor inhoud 3"/>
          <p:cNvSpPr>
            <a:spLocks noGrp="1"/>
          </p:cNvSpPr>
          <p:nvPr>
            <p:ph sz="half" idx="17"/>
          </p:nvPr>
        </p:nvSpPr>
        <p:spPr>
          <a:xfrm>
            <a:off x="4617974" y="3983608"/>
            <a:ext cx="3665166" cy="1948549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6" name="Tijdelijke aanduiding voor afbeelding 3"/>
          <p:cNvSpPr>
            <a:spLocks noGrp="1"/>
          </p:cNvSpPr>
          <p:nvPr>
            <p:ph type="pic" sz="quarter" idx="19"/>
          </p:nvPr>
        </p:nvSpPr>
        <p:spPr>
          <a:xfrm>
            <a:off x="4619190" y="1704260"/>
            <a:ext cx="3663950" cy="202860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7" name="Tijdelijke aanduiding voor afbeelding 3"/>
          <p:cNvSpPr>
            <a:spLocks noGrp="1"/>
          </p:cNvSpPr>
          <p:nvPr>
            <p:ph type="pic" sz="quarter" idx="20"/>
          </p:nvPr>
        </p:nvSpPr>
        <p:spPr>
          <a:xfrm>
            <a:off x="725964" y="1704260"/>
            <a:ext cx="3663950" cy="202860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8" name="Tijdelijke aanduiding voor inhoud 3"/>
          <p:cNvSpPr>
            <a:spLocks noGrp="1"/>
          </p:cNvSpPr>
          <p:nvPr>
            <p:ph sz="half" idx="21"/>
          </p:nvPr>
        </p:nvSpPr>
        <p:spPr>
          <a:xfrm>
            <a:off x="725964" y="3983608"/>
            <a:ext cx="3665166" cy="1948549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22"/>
          </p:nvPr>
        </p:nvSpPr>
        <p:spPr>
          <a:xfrm>
            <a:off x="714375" y="6104474"/>
            <a:ext cx="2895600" cy="486833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 defTabSz="457200">
              <a:defRPr/>
            </a:pPr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98865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afbeelding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284546437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734517" y="3833015"/>
            <a:ext cx="5765260" cy="808340"/>
          </a:xfrm>
          <a:prstGeom prst="rect">
            <a:avLst/>
          </a:prstGeom>
        </p:spPr>
        <p:txBody>
          <a:bodyPr/>
          <a:lstStyle>
            <a:lvl1pPr algn="l">
              <a:defRPr sz="2400">
                <a:solidFill>
                  <a:srgbClr val="1961AB"/>
                </a:solidFill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5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34517" y="4641362"/>
            <a:ext cx="5765260" cy="562041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2000" b="0" i="0">
                <a:latin typeface="Segoe UI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6" name="Tijdelijke aanduiding voor afbeelding 3"/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9144000" cy="3587192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7" name="Tijdelijke aanduiding voor voettekst 4"/>
          <p:cNvSpPr>
            <a:spLocks noGrp="1"/>
          </p:cNvSpPr>
          <p:nvPr>
            <p:ph type="ftr" sz="quarter" idx="12"/>
          </p:nvPr>
        </p:nvSpPr>
        <p:spPr>
          <a:xfrm>
            <a:off x="714375" y="6104474"/>
            <a:ext cx="2895600" cy="486833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 defTabSz="457200">
              <a:defRPr/>
            </a:pPr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20238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>
            <a:spLocks noGrp="1"/>
          </p:cNvSpPr>
          <p:nvPr>
            <p:ph type="ctrTitle"/>
          </p:nvPr>
        </p:nvSpPr>
        <p:spPr>
          <a:xfrm>
            <a:off x="914400" y="2451217"/>
            <a:ext cx="7402748" cy="782344"/>
          </a:xfrm>
          <a:prstGeom prst="rect">
            <a:avLst/>
          </a:prstGeom>
        </p:spPr>
        <p:txBody>
          <a:bodyPr/>
          <a:lstStyle>
            <a:lvl1pPr>
              <a:defRPr sz="3500" b="1" i="0" cap="none">
                <a:solidFill>
                  <a:schemeClr val="bg1"/>
                </a:solidFill>
                <a:latin typeface="Segoe UI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7" name="Subtitel 2"/>
          <p:cNvSpPr>
            <a:spLocks noGrp="1"/>
          </p:cNvSpPr>
          <p:nvPr>
            <p:ph type="subTitle" idx="1"/>
          </p:nvPr>
        </p:nvSpPr>
        <p:spPr>
          <a:xfrm>
            <a:off x="914399" y="3233561"/>
            <a:ext cx="7402749" cy="1752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0" i="0" baseline="0">
                <a:solidFill>
                  <a:schemeClr val="bg1"/>
                </a:solidFill>
                <a:latin typeface="Segoe UI"/>
                <a:cs typeface="Segoe UI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0"/>
          </p:nvPr>
        </p:nvSpPr>
        <p:spPr>
          <a:xfrm>
            <a:off x="9144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2666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734517" y="3833015"/>
            <a:ext cx="5765260" cy="808340"/>
          </a:xfrm>
          <a:prstGeom prst="rect">
            <a:avLst/>
          </a:prstGeom>
        </p:spPr>
        <p:txBody>
          <a:bodyPr/>
          <a:lstStyle>
            <a:lvl1pPr algn="l">
              <a:defRPr sz="2400">
                <a:solidFill>
                  <a:srgbClr val="1961AB"/>
                </a:solidFill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5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34517" y="4641376"/>
            <a:ext cx="5765260" cy="562041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2000" b="0" i="0">
                <a:latin typeface="Segoe UI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dirty="0"/>
              <a:t>Klik om de tekststijl van het model te bewerken</a:t>
            </a:r>
          </a:p>
        </p:txBody>
      </p:sp>
      <p:sp>
        <p:nvSpPr>
          <p:cNvPr id="6" name="Tijdelijke aanduiding voor afbeelding 3"/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9144000" cy="3587192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7" name="Tijdelijke aanduiding voor voettekst 4"/>
          <p:cNvSpPr>
            <a:spLocks noGrp="1"/>
          </p:cNvSpPr>
          <p:nvPr>
            <p:ph type="ftr" sz="quarter" idx="12"/>
          </p:nvPr>
        </p:nvSpPr>
        <p:spPr>
          <a:xfrm>
            <a:off x="714375" y="6104488"/>
            <a:ext cx="2895600" cy="486833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 defTabSz="457200">
              <a:defRPr/>
            </a:pPr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74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>
            <a:spLocks noGrp="1"/>
          </p:cNvSpPr>
          <p:nvPr>
            <p:ph type="title"/>
          </p:nvPr>
        </p:nvSpPr>
        <p:spPr>
          <a:xfrm>
            <a:off x="719136" y="495589"/>
            <a:ext cx="7543260" cy="1089363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1961AB"/>
                </a:solidFill>
                <a:latin typeface="Segoe UI"/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6" name="Tijdelijke aanduiding voor inhoud 2"/>
          <p:cNvSpPr>
            <a:spLocks noGrp="1"/>
          </p:cNvSpPr>
          <p:nvPr>
            <p:ph idx="1"/>
          </p:nvPr>
        </p:nvSpPr>
        <p:spPr>
          <a:xfrm>
            <a:off x="719136" y="1721443"/>
            <a:ext cx="7543260" cy="4651740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</a:lstStyle>
          <a:p>
            <a:pPr lvl="0"/>
            <a:r>
              <a:rPr lang="nl-BE" dirty="0"/>
              <a:t>Klik om de tekststijl van het model te bewerken</a:t>
            </a:r>
          </a:p>
          <a:p>
            <a:pPr lvl="1"/>
            <a:r>
              <a:rPr lang="nl-BE" dirty="0"/>
              <a:t>Tweede niveau</a:t>
            </a:r>
          </a:p>
          <a:p>
            <a:pPr lvl="2"/>
            <a:r>
              <a:rPr lang="nl-BE" dirty="0"/>
              <a:t>Derde niveau</a:t>
            </a:r>
          </a:p>
          <a:p>
            <a:pPr lvl="3"/>
            <a:r>
              <a:rPr lang="nl-BE" dirty="0"/>
              <a:t>Vierde niveau</a:t>
            </a:r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0"/>
          </p:nvPr>
        </p:nvSpPr>
        <p:spPr>
          <a:xfrm>
            <a:off x="714375" y="6104488"/>
            <a:ext cx="2895600" cy="486833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 defTabSz="457200">
              <a:defRPr/>
            </a:pPr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9066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3"/>
          <p:cNvSpPr>
            <a:spLocks noGrp="1"/>
          </p:cNvSpPr>
          <p:nvPr>
            <p:ph sz="half" idx="13"/>
          </p:nvPr>
        </p:nvSpPr>
        <p:spPr>
          <a:xfrm>
            <a:off x="725819" y="1721928"/>
            <a:ext cx="3665166" cy="5698968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  <a:p>
            <a:pPr lvl="1"/>
            <a:r>
              <a:rPr lang="nl-BE" dirty="0"/>
              <a:t>Tweede niveau</a:t>
            </a:r>
          </a:p>
          <a:p>
            <a:pPr lvl="2"/>
            <a:r>
              <a:rPr lang="nl-BE" dirty="0"/>
              <a:t>Derde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4"/>
          </p:nvPr>
        </p:nvSpPr>
        <p:spPr>
          <a:xfrm>
            <a:off x="4619045" y="1721928"/>
            <a:ext cx="3665166" cy="5698968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/>
              <a:t>Klik om de tekststijl van het model te bewerken</a:t>
            </a:r>
          </a:p>
          <a:p>
            <a:pPr lvl="1"/>
            <a:r>
              <a:rPr lang="nl-BE" dirty="0"/>
              <a:t>Tweede niveau</a:t>
            </a:r>
          </a:p>
          <a:p>
            <a:pPr lvl="2"/>
            <a:r>
              <a:rPr lang="nl-BE" dirty="0"/>
              <a:t>Derde niveau</a:t>
            </a:r>
          </a:p>
        </p:txBody>
      </p:sp>
      <p:sp>
        <p:nvSpPr>
          <p:cNvPr id="6" name="Titel 1"/>
          <p:cNvSpPr>
            <a:spLocks noGrp="1"/>
          </p:cNvSpPr>
          <p:nvPr>
            <p:ph type="title"/>
          </p:nvPr>
        </p:nvSpPr>
        <p:spPr>
          <a:xfrm>
            <a:off x="719136" y="495589"/>
            <a:ext cx="7543260" cy="1089363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1961AB"/>
                </a:solidFill>
                <a:latin typeface="Segoe UI"/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5"/>
          </p:nvPr>
        </p:nvSpPr>
        <p:spPr>
          <a:xfrm>
            <a:off x="714375" y="6104488"/>
            <a:ext cx="2895600" cy="486833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 defTabSz="457200">
              <a:defRPr/>
            </a:pPr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5287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7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30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13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12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5" Type="http://schemas.openxmlformats.org/officeDocument/2006/relationships/slideLayout" Target="../slideLayouts/slideLayout35.xml"/><Relationship Id="rId15" Type="http://schemas.openxmlformats.org/officeDocument/2006/relationships/theme" Target="../theme/theme5.xml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Relationship Id="rId14" Type="http://schemas.openxmlformats.org/officeDocument/2006/relationships/slideLayout" Target="../slideLayouts/slideLayout4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8.xml"/><Relationship Id="rId9" Type="http://schemas.openxmlformats.org/officeDocument/2006/relationships/image" Target="../media/image4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9.xml"/><Relationship Id="rId13" Type="http://schemas.openxmlformats.org/officeDocument/2006/relationships/slideLayout" Target="../slideLayouts/slideLayout64.xml"/><Relationship Id="rId3" Type="http://schemas.openxmlformats.org/officeDocument/2006/relationships/slideLayout" Target="../slideLayouts/slideLayout54.xml"/><Relationship Id="rId7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3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62.xml"/><Relationship Id="rId5" Type="http://schemas.openxmlformats.org/officeDocument/2006/relationships/slideLayout" Target="../slideLayouts/slideLayout56.xml"/><Relationship Id="rId15" Type="http://schemas.openxmlformats.org/officeDocument/2006/relationships/theme" Target="../theme/theme7.xml"/><Relationship Id="rId10" Type="http://schemas.openxmlformats.org/officeDocument/2006/relationships/slideLayout" Target="../slideLayouts/slideLayout61.xml"/><Relationship Id="rId4" Type="http://schemas.openxmlformats.org/officeDocument/2006/relationships/slideLayout" Target="../slideLayouts/slideLayout55.xml"/><Relationship Id="rId9" Type="http://schemas.openxmlformats.org/officeDocument/2006/relationships/slideLayout" Target="../slideLayouts/slideLayout60.xml"/><Relationship Id="rId14" Type="http://schemas.openxmlformats.org/officeDocument/2006/relationships/slideLayout" Target="../slideLayouts/slideLayout65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6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Afbeelding 2" descr="corporate 3 achtergrond 16-9.pn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" y="0"/>
            <a:ext cx="91535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20179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Afbeelding 2" descr="onderwijs achtergrond 4-3-01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1938" cy="684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5437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</p:sldLayoutIdLst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Myriad Pro"/>
          <a:ea typeface="ＭＳ Ｐゴシック" charset="0"/>
          <a:cs typeface="ＭＳ Ｐゴシック" charset="0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ＭＳ Ｐゴシック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ＭＳ Ｐゴシック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ＭＳ Ｐゴシック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ＭＳ Ｐゴシック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ＭＳ Ｐゴシック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ＭＳ Ｐゴシック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ＭＳ Ｐゴシック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Afbeelding 2" descr="corporate 3 achtergrond 16-9.pn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" y="0"/>
            <a:ext cx="91535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9743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Afbeelding 2" descr="41556_UMCU_PPT_subtro-42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23104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Myriad Pro"/>
          <a:ea typeface="ＭＳ Ｐゴシック" charset="0"/>
          <a:cs typeface="ＭＳ Ｐゴシック" charset="0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ＭＳ Ｐゴシック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ＭＳ Ｐゴシック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ＭＳ Ｐゴシック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ＭＳ Ｐゴシック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ＭＳ Ｐゴシック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ＭＳ Ｐゴシック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ＭＳ Ｐゴシック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Afbeelding 2" descr="corporate 3 achtergrond 16-9.pn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" y="0"/>
            <a:ext cx="91535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0005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Afbeelding 1" descr="41556_UMCU_PPT_vervolg-15.png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378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Myriad Pro"/>
          <a:ea typeface="ＭＳ Ｐゴシック" charset="0"/>
          <a:cs typeface="ＭＳ Ｐゴシック" charset="0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ＭＳ Ｐゴシック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ＭＳ Ｐゴシック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ＭＳ Ｐゴシック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ＭＳ Ｐゴシック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ＭＳ Ｐゴシック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ＭＳ Ｐゴシック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ＭＳ Ｐゴシック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Afbeelding 2" descr="corporate 3 achtergrond 16-9.pn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" y="0"/>
            <a:ext cx="91535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8459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  <p:sldLayoutId id="2147483718" r:id="rId13"/>
    <p:sldLayoutId id="2147483719" r:id="rId14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Afbeelding 2" descr="onderwijs achtergrond Eng 4-3-01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1938" cy="684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9831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</p:sldLayoutIdLst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Myriad Pro"/>
          <a:ea typeface="ＭＳ Ｐゴシック" charset="0"/>
          <a:cs typeface="ＭＳ Ｐゴシック" charset="0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ＭＳ Ｐゴシック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ＭＳ Ｐゴシック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ＭＳ Ｐゴシック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ＭＳ Ｐゴシック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ＭＳ Ｐゴシック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ＭＳ Ｐゴシック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ＭＳ Ｐゴシック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5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tcbio.umcutrecht.nl/" TargetMode="External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0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el 3"/>
          <p:cNvSpPr>
            <a:spLocks noGrp="1"/>
          </p:cNvSpPr>
          <p:nvPr>
            <p:ph type="ctrTitle"/>
          </p:nvPr>
        </p:nvSpPr>
        <p:spPr bwMode="auto">
          <a:xfrm>
            <a:off x="914400" y="2451100"/>
            <a:ext cx="7402513" cy="7826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dirty="0">
                <a:latin typeface="Segoe UI" pitchFamily="34" charset="0"/>
              </a:rPr>
              <a:t>Biobanks at UMC Utrecht:</a:t>
            </a:r>
            <a:br>
              <a:rPr lang="en-GB" dirty="0">
                <a:latin typeface="Segoe UI" pitchFamily="34" charset="0"/>
              </a:rPr>
            </a:br>
            <a:r>
              <a:rPr lang="en-GB" dirty="0">
                <a:latin typeface="Segoe UI" pitchFamily="34" charset="0"/>
              </a:rPr>
              <a:t>Regulations and review practices</a:t>
            </a:r>
            <a:br>
              <a:rPr lang="en-GB" dirty="0">
                <a:latin typeface="Segoe UI" pitchFamily="34" charset="0"/>
              </a:rPr>
            </a:br>
            <a:r>
              <a:rPr lang="en-GB" dirty="0">
                <a:latin typeface="Segoe UI" pitchFamily="34" charset="0"/>
              </a:rPr>
              <a:t/>
            </a:r>
            <a:br>
              <a:rPr lang="en-GB" dirty="0">
                <a:latin typeface="Segoe UI" pitchFamily="34" charset="0"/>
              </a:rPr>
            </a:br>
            <a:endParaRPr lang="en-GB" dirty="0">
              <a:latin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20204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Tijdelijke aanduiding voor inhoud 4"/>
          <p:cNvPicPr>
            <a:picLocks noGrp="1" noChangeAspect="1"/>
          </p:cNvPicPr>
          <p:nvPr>
            <p:ph sz="half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332656"/>
            <a:ext cx="6264696" cy="6264696"/>
          </a:xfrm>
        </p:spPr>
      </p:pic>
    </p:spTree>
    <p:extLst>
      <p:ext uri="{BB962C8B-B14F-4D97-AF65-F5344CB8AC3E}">
        <p14:creationId xmlns:p14="http://schemas.microsoft.com/office/powerpoint/2010/main" val="28601835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Titel 3"/>
          <p:cNvSpPr>
            <a:spLocks noGrp="1"/>
          </p:cNvSpPr>
          <p:nvPr>
            <p:ph type="title"/>
          </p:nvPr>
        </p:nvSpPr>
        <p:spPr bwMode="auto">
          <a:xfrm>
            <a:off x="710126" y="692696"/>
            <a:ext cx="7815336" cy="72008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>
                <a:solidFill>
                  <a:srgbClr val="0070C0"/>
                </a:solidFill>
              </a:rPr>
              <a:t>Review of release from sub-biobanks: in practice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4294967295"/>
          </p:nvPr>
        </p:nvSpPr>
        <p:spPr>
          <a:xfrm>
            <a:off x="710126" y="1844824"/>
            <a:ext cx="7086600" cy="3887787"/>
          </a:xfrm>
          <a:prstGeom prst="rect">
            <a:avLst/>
          </a:prstGeom>
        </p:spPr>
        <p:txBody>
          <a:bodyPr/>
          <a:lstStyle/>
          <a:p>
            <a:r>
              <a:rPr lang="en-GB" sz="2000" dirty="0"/>
              <a:t>Release requested via release protocol</a:t>
            </a:r>
          </a:p>
          <a:p>
            <a:r>
              <a:rPr lang="en-GB" sz="2000" dirty="0"/>
              <a:t>Relevant versions of original biobank information letter and consent form enclosed (except for ‘no objection’ material)</a:t>
            </a:r>
          </a:p>
          <a:p>
            <a:r>
              <a:rPr lang="en-GB" sz="2000" dirty="0"/>
              <a:t>If applicable: Material Transfer Agreement (MTA) – template via Department of Legal/Administrative Affairs (JBZ)</a:t>
            </a:r>
          </a:p>
          <a:p>
            <a:r>
              <a:rPr lang="en-GB" sz="2000" dirty="0"/>
              <a:t>Quality check by division</a:t>
            </a:r>
          </a:p>
          <a:p>
            <a:r>
              <a:rPr lang="en-GB" sz="2000" dirty="0"/>
              <a:t>Submission to TCBio</a:t>
            </a:r>
          </a:p>
          <a:p>
            <a:r>
              <a:rPr lang="en-GB" sz="2000" dirty="0"/>
              <a:t>Review based on criteria referred to in Article 10</a:t>
            </a:r>
          </a:p>
          <a:p>
            <a:r>
              <a:rPr lang="en-GB" sz="2000" dirty="0"/>
              <a:t>TCBio: approval for release</a:t>
            </a:r>
          </a:p>
        </p:txBody>
      </p:sp>
    </p:spTree>
    <p:extLst>
      <p:ext uri="{BB962C8B-B14F-4D97-AF65-F5344CB8AC3E}">
        <p14:creationId xmlns:p14="http://schemas.microsoft.com/office/powerpoint/2010/main" val="20155902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Tijdelijke aanduiding voor inhoud 2"/>
          <p:cNvPicPr>
            <a:picLocks noGrp="1" noChangeAspect="1"/>
          </p:cNvPicPr>
          <p:nvPr>
            <p:ph sz="half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332656"/>
            <a:ext cx="6408712" cy="6408712"/>
          </a:xfrm>
        </p:spPr>
      </p:pic>
    </p:spTree>
    <p:extLst>
      <p:ext uri="{BB962C8B-B14F-4D97-AF65-F5344CB8AC3E}">
        <p14:creationId xmlns:p14="http://schemas.microsoft.com/office/powerpoint/2010/main" val="31189759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Titel 3"/>
          <p:cNvSpPr>
            <a:spLocks noGrp="1"/>
          </p:cNvSpPr>
          <p:nvPr>
            <p:ph type="title"/>
          </p:nvPr>
        </p:nvSpPr>
        <p:spPr bwMode="auto">
          <a:xfrm>
            <a:off x="323528" y="548680"/>
            <a:ext cx="8712968" cy="817022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sz="2400">
                <a:solidFill>
                  <a:srgbClr val="0070C0"/>
                </a:solidFill>
                <a:latin typeface="Segoe UI" charset="0"/>
                <a:ea typeface="ＭＳ Ｐゴシック" charset="0"/>
                <a:cs typeface="Segoe UI" charset="0"/>
              </a:rPr>
              <a:t>Review of file for sub-biobank combined with WMO study: in practice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4294967295"/>
          </p:nvPr>
        </p:nvSpPr>
        <p:spPr>
          <a:xfrm>
            <a:off x="749112" y="1700809"/>
            <a:ext cx="7423287" cy="3816424"/>
          </a:xfrm>
          <a:prstGeom prst="rect">
            <a:avLst/>
          </a:prstGeom>
        </p:spPr>
        <p:txBody>
          <a:bodyPr/>
          <a:lstStyle/>
          <a:p>
            <a:r>
              <a:rPr lang="en-GB" sz="2400"/>
              <a:t>Applicant’s choice: separate protocol &amp; information letter or combine documents</a:t>
            </a:r>
          </a:p>
          <a:p>
            <a:endParaRPr lang="en-US" sz="2400" dirty="0"/>
          </a:p>
          <a:p>
            <a:r>
              <a:rPr lang="en-GB" sz="2400"/>
              <a:t>Basic principle: it must be possible for MREC to review sub-biobank component separately under Biobank Regulations</a:t>
            </a:r>
          </a:p>
          <a:p>
            <a:endParaRPr lang="en-US" sz="2400" dirty="0"/>
          </a:p>
          <a:p>
            <a:r>
              <a:rPr lang="en-GB" sz="2400"/>
              <a:t>List of ‘items to be reviewed’: TCBio website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501884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Titel 3"/>
          <p:cNvSpPr>
            <a:spLocks noGrp="1"/>
          </p:cNvSpPr>
          <p:nvPr>
            <p:ph type="title"/>
          </p:nvPr>
        </p:nvSpPr>
        <p:spPr bwMode="auto">
          <a:xfrm>
            <a:off x="467544" y="476672"/>
            <a:ext cx="7543260" cy="817022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GB">
                <a:solidFill>
                  <a:srgbClr val="0070C0"/>
                </a:solidFill>
              </a:rPr>
              <a:t>Residual material from WMO study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4294967295"/>
          </p:nvPr>
        </p:nvSpPr>
        <p:spPr>
          <a:xfrm>
            <a:off x="611560" y="1188713"/>
            <a:ext cx="7671320" cy="4688560"/>
          </a:xfrm>
          <a:prstGeom prst="rect">
            <a:avLst/>
          </a:prstGeom>
        </p:spPr>
        <p:txBody>
          <a:bodyPr/>
          <a:lstStyle/>
          <a:p>
            <a:r>
              <a:rPr lang="en-GB" sz="2000" dirty="0"/>
              <a:t>Definition: Human biological material which has not been used, or not in full, for the WMO study for which it was obtained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GB" sz="2000" dirty="0"/>
              <a:t>WMO subjects:</a:t>
            </a:r>
          </a:p>
          <a:p>
            <a:pPr marL="400050" lvl="1" indent="0">
              <a:buNone/>
            </a:pPr>
            <a:r>
              <a:rPr lang="en-GB" sz="1800" dirty="0"/>
              <a:t>a) PIF/IC: ask for consent for storage of </a:t>
            </a:r>
            <a:r>
              <a:rPr lang="en-GB" sz="1800" u="sng" dirty="0"/>
              <a:t>residual</a:t>
            </a:r>
            <a:r>
              <a:rPr lang="en-GB" sz="1800" dirty="0"/>
              <a:t> material from WMO study; state future research area in general terms; </a:t>
            </a:r>
          </a:p>
          <a:p>
            <a:pPr marL="400050" lvl="1" indent="0">
              <a:buNone/>
            </a:pPr>
            <a:r>
              <a:rPr lang="en-GB" sz="1800" dirty="0"/>
              <a:t>b) PIF: section on review of future research by </a:t>
            </a:r>
            <a:r>
              <a:rPr lang="en-GB" sz="1800" dirty="0" err="1"/>
              <a:t>TCBio</a:t>
            </a:r>
            <a:endParaRPr lang="en-GB" sz="1800" dirty="0"/>
          </a:p>
          <a:p>
            <a:pPr marL="400050" lvl="1" indent="0">
              <a:buNone/>
            </a:pPr>
            <a:endParaRPr lang="en-US" sz="1800" dirty="0"/>
          </a:p>
          <a:p>
            <a:r>
              <a:rPr lang="en-GB" sz="2000" dirty="0"/>
              <a:t>Applies regardless of storage location, such as </a:t>
            </a:r>
          </a:p>
          <a:p>
            <a:pPr marL="0" indent="0">
              <a:buNone/>
            </a:pPr>
            <a:r>
              <a:rPr lang="en-GB" sz="1800" dirty="0"/>
              <a:t>		</a:t>
            </a:r>
            <a:r>
              <a:rPr lang="en-GB" sz="2400" dirty="0"/>
              <a:t>	</a:t>
            </a:r>
            <a:r>
              <a:rPr lang="en-GB" sz="1800" dirty="0"/>
              <a:t>CBB / department / external sponsor / commercial organisation</a:t>
            </a:r>
          </a:p>
          <a:p>
            <a:pPr marL="0" indent="0">
              <a:buNone/>
            </a:pPr>
            <a:endParaRPr lang="nl-NL" sz="1800" dirty="0"/>
          </a:p>
          <a:p>
            <a:pPr lvl="0"/>
            <a:r>
              <a:rPr lang="en-GB" sz="2000" dirty="0"/>
              <a:t>Prior to further use: review of release by </a:t>
            </a:r>
            <a:r>
              <a:rPr lang="en-GB" sz="2000" dirty="0" err="1"/>
              <a:t>TCBio</a:t>
            </a:r>
            <a:r>
              <a:rPr lang="en-GB" sz="2000" dirty="0"/>
              <a:t> in accordance with Article 10 of the Biobank Regulations</a:t>
            </a:r>
          </a:p>
          <a:p>
            <a:pPr lvl="0"/>
            <a:endParaRPr lang="nl-NL" sz="2400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155902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Titel 3"/>
          <p:cNvSpPr>
            <a:spLocks noGrp="1"/>
          </p:cNvSpPr>
          <p:nvPr>
            <p:ph type="title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GB"/>
              <a:t>Amendments in case of existing biobanks</a:t>
            </a:r>
          </a:p>
        </p:txBody>
      </p:sp>
      <p:graphicFrame>
        <p:nvGraphicFramePr>
          <p:cNvPr id="2" name="Tijdelijke aanduiding voor inhoud 1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4221868019"/>
              </p:ext>
            </p:extLst>
          </p:nvPr>
        </p:nvGraphicFramePr>
        <p:xfrm>
          <a:off x="1043608" y="1203438"/>
          <a:ext cx="6726238" cy="5338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155902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Titel 3"/>
          <p:cNvSpPr>
            <a:spLocks noGrp="1"/>
          </p:cNvSpPr>
          <p:nvPr>
            <p:ph type="title"/>
          </p:nvPr>
        </p:nvSpPr>
        <p:spPr bwMode="auto">
          <a:xfrm>
            <a:off x="251520" y="548680"/>
            <a:ext cx="7543260" cy="817022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GB"/>
              <a:t>Information on TCBio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4294967295"/>
          </p:nvPr>
        </p:nvSpPr>
        <p:spPr>
          <a:xfrm>
            <a:off x="899592" y="1160463"/>
            <a:ext cx="7086600" cy="5697537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GB" dirty="0"/>
              <a:t>More information</a:t>
            </a:r>
            <a:r>
              <a:rPr lang="en-GB" sz="2800" dirty="0"/>
              <a:t>: </a:t>
            </a:r>
            <a:r>
              <a:rPr lang="en-GB" sz="2400" u="sng" dirty="0">
                <a:hlinkClick r:id="rId2"/>
              </a:rPr>
              <a:t>https://tcbio.umcutrecht.nl</a:t>
            </a:r>
          </a:p>
          <a:p>
            <a:pPr>
              <a:lnSpc>
                <a:spcPct val="150000"/>
              </a:lnSpc>
            </a:pPr>
            <a:r>
              <a:rPr lang="en-GB" sz="2800" dirty="0"/>
              <a:t>Form templates</a:t>
            </a:r>
          </a:p>
          <a:p>
            <a:pPr>
              <a:lnSpc>
                <a:spcPct val="150000"/>
              </a:lnSpc>
            </a:pPr>
            <a:r>
              <a:rPr lang="en-GB" sz="2800" dirty="0"/>
              <a:t>Submission instructions: digital</a:t>
            </a:r>
          </a:p>
          <a:p>
            <a:pPr>
              <a:lnSpc>
                <a:spcPct val="150000"/>
              </a:lnSpc>
            </a:pPr>
            <a:r>
              <a:rPr lang="en-GB" sz="2800" dirty="0"/>
              <a:t>Meeting dates and submission dates</a:t>
            </a:r>
          </a:p>
          <a:p>
            <a:pPr>
              <a:lnSpc>
                <a:spcPct val="150000"/>
              </a:lnSpc>
            </a:pPr>
            <a:r>
              <a:rPr lang="en-GB" sz="2800" dirty="0"/>
              <a:t>How to contact: </a:t>
            </a:r>
          </a:p>
          <a:p>
            <a:pPr lvl="1">
              <a:lnSpc>
                <a:spcPct val="150000"/>
              </a:lnSpc>
              <a:buFontTx/>
              <a:buChar char="-"/>
            </a:pPr>
            <a:r>
              <a:rPr lang="en-GB" sz="2600" dirty="0"/>
              <a:t>T: 56376: Monday to Thursday</a:t>
            </a:r>
          </a:p>
          <a:p>
            <a:pPr lvl="1">
              <a:lnSpc>
                <a:spcPct val="150000"/>
              </a:lnSpc>
              <a:buFontTx/>
              <a:buChar char="-"/>
            </a:pPr>
            <a:r>
              <a:rPr lang="en-GB" sz="2600" dirty="0"/>
              <a:t>E: TCBio@umcutrecht.nl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15590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el 3"/>
          <p:cNvSpPr>
            <a:spLocks noGrp="1"/>
          </p:cNvSpPr>
          <p:nvPr>
            <p:ph type="ctrTitle"/>
          </p:nvPr>
        </p:nvSpPr>
        <p:spPr bwMode="auto">
          <a:xfrm>
            <a:off x="517114" y="312838"/>
            <a:ext cx="7979490" cy="66789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>
                <a:solidFill>
                  <a:srgbClr val="FFC000"/>
                </a:solidFill>
                <a:latin typeface="Segoe UI" pitchFamily="34" charset="0"/>
              </a:rPr>
              <a:t>Biobank Regulations of UMC Utrecht 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949449114"/>
              </p:ext>
            </p:extLst>
          </p:nvPr>
        </p:nvGraphicFramePr>
        <p:xfrm>
          <a:off x="803920" y="1268672"/>
          <a:ext cx="6096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3" name="Rechte verbindingslijn met pijl 2"/>
          <p:cNvCxnSpPr/>
          <p:nvPr/>
        </p:nvCxnSpPr>
        <p:spPr>
          <a:xfrm>
            <a:off x="515424" y="1421722"/>
            <a:ext cx="0" cy="511256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vak 6"/>
          <p:cNvSpPr txBox="1"/>
          <p:nvPr/>
        </p:nvSpPr>
        <p:spPr>
          <a:xfrm>
            <a:off x="3563888" y="980728"/>
            <a:ext cx="24932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>
                <a:solidFill>
                  <a:schemeClr val="accent5">
                    <a:lumMod val="75000"/>
                  </a:schemeClr>
                </a:solidFill>
              </a:rPr>
              <a:t>Responsible entity</a:t>
            </a:r>
          </a:p>
        </p:txBody>
      </p:sp>
      <p:sp>
        <p:nvSpPr>
          <p:cNvPr id="8" name="Tekstvak 7"/>
          <p:cNvSpPr txBox="1"/>
          <p:nvPr/>
        </p:nvSpPr>
        <p:spPr>
          <a:xfrm rot="5400000">
            <a:off x="-362816" y="4051810"/>
            <a:ext cx="12961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>
                <a:solidFill>
                  <a:schemeClr val="accent1">
                    <a:lumMod val="75000"/>
                  </a:schemeClr>
                </a:solidFill>
              </a:rPr>
              <a:t>chain</a:t>
            </a:r>
          </a:p>
        </p:txBody>
      </p:sp>
    </p:spTree>
    <p:extLst>
      <p:ext uri="{BB962C8B-B14F-4D97-AF65-F5344CB8AC3E}">
        <p14:creationId xmlns:p14="http://schemas.microsoft.com/office/powerpoint/2010/main" val="361711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el 3"/>
          <p:cNvSpPr>
            <a:spLocks noGrp="1"/>
          </p:cNvSpPr>
          <p:nvPr>
            <p:ph type="title"/>
          </p:nvPr>
        </p:nvSpPr>
        <p:spPr bwMode="auto">
          <a:xfrm>
            <a:off x="692358" y="764704"/>
            <a:ext cx="7543260" cy="817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GB">
                <a:solidFill>
                  <a:srgbClr val="E46C0A"/>
                </a:solidFill>
                <a:latin typeface="Segoe UI" pitchFamily="34" charset="0"/>
              </a:rPr>
              <a:t>Biobank Regulations </a:t>
            </a:r>
          </a:p>
        </p:txBody>
      </p:sp>
      <p:sp>
        <p:nvSpPr>
          <p:cNvPr id="3" name="Rechthoek 2"/>
          <p:cNvSpPr/>
          <p:nvPr/>
        </p:nvSpPr>
        <p:spPr>
          <a:xfrm>
            <a:off x="1907704" y="2348880"/>
            <a:ext cx="6120680" cy="21605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3200" b="0" i="0" u="none" strike="noStrike" cap="none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</a:rPr>
              <a:t>Policy of UMC Utrecht 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3200" b="0" i="0" u="sng" strike="noStrike" cap="none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</a:rPr>
              <a:t>All</a:t>
            </a:r>
            <a:r>
              <a:rPr kumimoji="0" lang="en-GB" sz="3200" b="0" i="0" u="none" strike="noStrike" cap="none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</a:rPr>
              <a:t> collections of human biological material and data which fall within the scope of the sub-biobank definition</a:t>
            </a:r>
          </a:p>
        </p:txBody>
      </p:sp>
    </p:spTree>
    <p:extLst>
      <p:ext uri="{BB962C8B-B14F-4D97-AF65-F5344CB8AC3E}">
        <p14:creationId xmlns:p14="http://schemas.microsoft.com/office/powerpoint/2010/main" val="523292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Titel 3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>
                <a:solidFill>
                  <a:srgbClr val="E46C0A"/>
                </a:solidFill>
                <a:latin typeface="Segoe UI" pitchFamily="34" charset="0"/>
              </a:rPr>
              <a:t>Biobank Regulations – </a:t>
            </a:r>
            <a:r>
              <a:rPr lang="en-GB">
                <a:solidFill>
                  <a:srgbClr val="0070C0"/>
                </a:solidFill>
                <a:latin typeface="Segoe UI" pitchFamily="34" charset="0"/>
              </a:rPr>
              <a:t>Definitions</a:t>
            </a:r>
            <a:r>
              <a:rPr lang="en-GB">
                <a:solidFill>
                  <a:srgbClr val="E46C0A"/>
                </a:solidFill>
                <a:latin typeface="Segoe UI" pitchFamily="34" charset="0"/>
              </a:rPr>
              <a:t/>
            </a:r>
            <a:br>
              <a:rPr lang="en-GB">
                <a:solidFill>
                  <a:srgbClr val="E46C0A"/>
                </a:solidFill>
                <a:latin typeface="Segoe UI" pitchFamily="34" charset="0"/>
              </a:rPr>
            </a:br>
            <a:endParaRPr lang="en-GB">
              <a:solidFill>
                <a:srgbClr val="E46C0A"/>
              </a:solidFill>
              <a:latin typeface="Segoe UI" pitchFamily="34" charset="0"/>
            </a:endParaRPr>
          </a:p>
        </p:txBody>
      </p:sp>
      <p:sp>
        <p:nvSpPr>
          <p:cNvPr id="53250" name="Tijdelijke aanduiding voor inhoud 1"/>
          <p:cNvSpPr>
            <a:spLocks noGrp="1"/>
          </p:cNvSpPr>
          <p:nvPr>
            <p:ph idx="1"/>
          </p:nvPr>
        </p:nvSpPr>
        <p:spPr bwMode="auto"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charset="0"/>
              <a:buNone/>
              <a:defRPr/>
            </a:pPr>
            <a:r>
              <a:rPr lang="en-GB" sz="2000" b="1" dirty="0">
                <a:latin typeface="Segoe UI" charset="0"/>
                <a:ea typeface="ＭＳ Ｐゴシック" charset="0"/>
                <a:cs typeface="ＭＳ Ｐゴシック" charset="0"/>
              </a:rPr>
              <a:t>Sub-biobank:</a:t>
            </a:r>
          </a:p>
          <a:p>
            <a:pPr marL="457200" indent="-457200">
              <a:buFont typeface="+mj-lt"/>
              <a:buAutoNum type="alphaLcParenR"/>
              <a:defRPr/>
            </a:pPr>
            <a:r>
              <a:rPr lang="en-GB" sz="2000" dirty="0">
                <a:latin typeface="Segoe UI" charset="0"/>
                <a:ea typeface="ＭＳ Ｐゴシック" charset="0"/>
                <a:cs typeface="ＭＳ Ｐゴシック" charset="0"/>
              </a:rPr>
              <a:t>A collection of human biological material and associated data for which </a:t>
            </a:r>
            <a:r>
              <a:rPr lang="en-GB" sz="2000" u="sng" dirty="0">
                <a:latin typeface="Segoe UI" charset="0"/>
                <a:ea typeface="ＭＳ Ｐゴシック" charset="0"/>
                <a:cs typeface="ＭＳ Ｐゴシック" charset="0"/>
              </a:rPr>
              <a:t>the research question has not yet been formulated</a:t>
            </a:r>
            <a:r>
              <a:rPr lang="en-GB" sz="2000" dirty="0">
                <a:latin typeface="Segoe UI" charset="0"/>
                <a:ea typeface="ＭＳ Ｐゴシック" charset="0"/>
                <a:cs typeface="ＭＳ Ｐゴシック" charset="0"/>
              </a:rPr>
              <a:t> when they are obtained</a:t>
            </a:r>
          </a:p>
          <a:p>
            <a:pPr marL="457200" indent="-457200">
              <a:buFont typeface="+mj-lt"/>
              <a:buAutoNum type="alphaLcParenR"/>
              <a:defRPr/>
            </a:pPr>
            <a:r>
              <a:rPr lang="en-GB" sz="2000" dirty="0">
                <a:latin typeface="Segoe UI" charset="0"/>
                <a:ea typeface="ＭＳ Ｐゴシック" charset="0"/>
                <a:cs typeface="ＭＳ Ｐゴシック" charset="0"/>
              </a:rPr>
              <a:t>A collection of human biological material and associated data </a:t>
            </a:r>
            <a:r>
              <a:rPr lang="en-GB" sz="2000" u="sng" dirty="0">
                <a:latin typeface="Segoe UI" charset="0"/>
                <a:ea typeface="ＭＳ Ｐゴシック" charset="0"/>
                <a:cs typeface="ＭＳ Ｐゴシック" charset="0"/>
              </a:rPr>
              <a:t>left over after diagnostic procedures or treatment</a:t>
            </a:r>
            <a:r>
              <a:rPr lang="en-GB" sz="2000" dirty="0">
                <a:latin typeface="Segoe UI" charset="0"/>
                <a:ea typeface="ＭＳ Ｐゴシック" charset="0"/>
                <a:cs typeface="ＭＳ Ｐゴシック" charset="0"/>
              </a:rPr>
              <a:t> which are no longer needed for these purposes → residual material</a:t>
            </a:r>
          </a:p>
          <a:p>
            <a:pPr marL="457200" indent="-457200">
              <a:buFont typeface="+mj-lt"/>
              <a:buAutoNum type="alphaLcParenR"/>
              <a:defRPr/>
            </a:pPr>
            <a:r>
              <a:rPr lang="en-GB" sz="2000" dirty="0">
                <a:latin typeface="Segoe UI" charset="0"/>
                <a:ea typeface="ＭＳ Ｐゴシック" charset="0"/>
                <a:cs typeface="ＭＳ Ｐゴシック" charset="0"/>
              </a:rPr>
              <a:t>Residual material from WMO research, review of release</a:t>
            </a:r>
          </a:p>
          <a:p>
            <a:pPr marL="0" indent="0">
              <a:buFont typeface="Arial" charset="0"/>
              <a:buNone/>
              <a:defRPr/>
            </a:pPr>
            <a:endParaRPr lang="nl-NL" sz="2000" dirty="0">
              <a:latin typeface="Segoe UI" charset="0"/>
              <a:ea typeface="ＭＳ Ｐゴシック" charset="0"/>
              <a:cs typeface="ＭＳ Ｐゴシック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GB" sz="2000" b="1" dirty="0">
                <a:latin typeface="Segoe UI" charset="0"/>
                <a:ea typeface="ＭＳ Ｐゴシック" charset="0"/>
                <a:cs typeface="ＭＳ Ｐゴシック" charset="0"/>
              </a:rPr>
              <a:t>Responsible sub-biobank coordinator</a:t>
            </a:r>
            <a:r>
              <a:rPr lang="en-GB" sz="2000" dirty="0">
                <a:latin typeface="Segoe UI" charset="0"/>
                <a:ea typeface="ＭＳ Ｐゴシック" charset="0"/>
                <a:cs typeface="ＭＳ Ｐゴシック" charset="0"/>
              </a:rPr>
              <a:t>: head of department</a:t>
            </a:r>
          </a:p>
          <a:p>
            <a:pPr marL="0" indent="0">
              <a:buFont typeface="Arial" charset="0"/>
              <a:buNone/>
              <a:defRPr/>
            </a:pPr>
            <a:endParaRPr lang="nl-NL" sz="2000" dirty="0">
              <a:latin typeface="Segoe UI" charset="0"/>
              <a:ea typeface="ＭＳ Ｐゴシック" charset="0"/>
              <a:cs typeface="ＭＳ Ｐゴシック" charset="0"/>
            </a:endParaRPr>
          </a:p>
          <a:p>
            <a:pPr marL="0" lvl="1" indent="0">
              <a:buNone/>
              <a:defRPr/>
            </a:pPr>
            <a:r>
              <a:rPr lang="en-GB" dirty="0"/>
              <a:t>Note: No time factor in definition of sub-biobank, </a:t>
            </a:r>
            <a:r>
              <a:rPr lang="en-GB" dirty="0" smtClean="0"/>
              <a:t>so it applies also to ‘fresh</a:t>
            </a:r>
            <a:r>
              <a:rPr lang="en-GB" dirty="0"/>
              <a:t>’ residual material </a:t>
            </a:r>
          </a:p>
          <a:p>
            <a:pPr marL="0" indent="0">
              <a:buFont typeface="Arial" charset="0"/>
              <a:buNone/>
              <a:defRPr/>
            </a:pPr>
            <a:endParaRPr lang="nl-NL" sz="2000" dirty="0">
              <a:latin typeface="Segoe UI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32024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el 3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GB">
                <a:solidFill>
                  <a:srgbClr val="E46C0A"/>
                </a:solidFill>
                <a:latin typeface="Segoe UI" pitchFamily="34" charset="0"/>
              </a:rPr>
              <a:t>Biobank Regulations – </a:t>
            </a:r>
            <a:r>
              <a:rPr lang="en-GB"/>
              <a:t>Scope</a:t>
            </a:r>
            <a:r>
              <a:rPr lang="en-GB">
                <a:solidFill>
                  <a:srgbClr val="E46C0A"/>
                </a:solidFill>
                <a:latin typeface="Segoe UI" pitchFamily="34" charset="0"/>
              </a:rPr>
              <a:t> </a:t>
            </a: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533080003"/>
              </p:ext>
            </p:extLst>
          </p:nvPr>
        </p:nvGraphicFramePr>
        <p:xfrm>
          <a:off x="1403648" y="1340768"/>
          <a:ext cx="6168008" cy="4624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7669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Titel 3"/>
          <p:cNvSpPr>
            <a:spLocks noGrp="1"/>
          </p:cNvSpPr>
          <p:nvPr>
            <p:ph type="title"/>
          </p:nvPr>
        </p:nvSpPr>
        <p:spPr bwMode="auto">
          <a:xfrm>
            <a:off x="274117" y="548680"/>
            <a:ext cx="8640960" cy="81702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>
                <a:solidFill>
                  <a:srgbClr val="E46C0A"/>
                </a:solidFill>
                <a:latin typeface="Segoe UI" pitchFamily="34" charset="0"/>
              </a:rPr>
              <a:t>Biobank Regulations –</a:t>
            </a:r>
            <a:r>
              <a:rPr lang="en-GB">
                <a:solidFill>
                  <a:srgbClr val="0070C0"/>
                </a:solidFill>
                <a:latin typeface="Segoe UI" pitchFamily="34" charset="0"/>
              </a:rPr>
              <a:t> Donor’s right of say</a:t>
            </a:r>
          </a:p>
        </p:txBody>
      </p:sp>
      <p:sp>
        <p:nvSpPr>
          <p:cNvPr id="59394" name="Tijdelijke aanduiding voor inhoud 1"/>
          <p:cNvSpPr>
            <a:spLocks noGrp="1"/>
          </p:cNvSpPr>
          <p:nvPr>
            <p:ph sz="half" idx="4294967295"/>
          </p:nvPr>
        </p:nvSpPr>
        <p:spPr bwMode="auto">
          <a:xfrm>
            <a:off x="274117" y="1484784"/>
            <a:ext cx="7966075" cy="4678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Char char="-"/>
            </a:pPr>
            <a:r>
              <a:rPr lang="en-GB" sz="1800">
                <a:latin typeface="Segoe UI" pitchFamily="34" charset="0"/>
              </a:rPr>
              <a:t>Head of department is responsible for informing donor (but can delegate this).</a:t>
            </a:r>
          </a:p>
          <a:p>
            <a:pPr>
              <a:buFontTx/>
              <a:buChar char="-"/>
            </a:pPr>
            <a:endParaRPr lang="nl-NL" altLang="nl-NL" sz="1800" dirty="0">
              <a:latin typeface="Segoe UI" pitchFamily="34" charset="0"/>
            </a:endParaRPr>
          </a:p>
          <a:p>
            <a:pPr>
              <a:buFontTx/>
              <a:buChar char="-"/>
            </a:pPr>
            <a:r>
              <a:rPr lang="en-GB" sz="1800">
                <a:latin typeface="Segoe UI" pitchFamily="34" charset="0"/>
              </a:rPr>
              <a:t>Point of departure is broad consent. Donor can withdraw consent given at any time; this will only affect future research.</a:t>
            </a:r>
          </a:p>
          <a:p>
            <a:pPr>
              <a:buFontTx/>
              <a:buChar char="-"/>
            </a:pPr>
            <a:endParaRPr lang="nl-NL" altLang="nl-NL" sz="1800" dirty="0">
              <a:latin typeface="Segoe UI" pitchFamily="34" charset="0"/>
            </a:endParaRPr>
          </a:p>
          <a:p>
            <a:pPr>
              <a:buFontTx/>
              <a:buChar char="-"/>
            </a:pPr>
            <a:r>
              <a:rPr lang="en-GB" sz="1800">
                <a:latin typeface="Segoe UI" pitchFamily="34" charset="0"/>
              </a:rPr>
              <a:t>‘No objection’ arrangement is possible subject to conditions:</a:t>
            </a:r>
          </a:p>
          <a:p>
            <a:pPr marL="800100" lvl="2" indent="0">
              <a:lnSpc>
                <a:spcPct val="120000"/>
              </a:lnSpc>
            </a:pPr>
            <a:r>
              <a:rPr lang="en-GB" sz="1600">
                <a:latin typeface="Segoe UI" pitchFamily="34" charset="0"/>
              </a:rPr>
              <a:t> It concerns residual material</a:t>
            </a:r>
          </a:p>
          <a:p>
            <a:pPr marL="800100" lvl="2" indent="0">
              <a:lnSpc>
                <a:spcPct val="120000"/>
              </a:lnSpc>
            </a:pPr>
            <a:r>
              <a:rPr lang="en-GB" sz="1600">
                <a:latin typeface="Segoe UI" pitchFamily="34" charset="0"/>
              </a:rPr>
              <a:t> Donor can be reasonably assumed to have been informed </a:t>
            </a:r>
          </a:p>
          <a:p>
            <a:pPr marL="800100" lvl="2" indent="0">
              <a:lnSpc>
                <a:spcPct val="120000"/>
              </a:lnSpc>
            </a:pPr>
            <a:r>
              <a:rPr lang="en-GB" sz="1600">
                <a:latin typeface="Segoe UI" pitchFamily="34" charset="0"/>
              </a:rPr>
              <a:t> Data used are fully anonymous or have been encoded</a:t>
            </a:r>
          </a:p>
          <a:p>
            <a:pPr marL="800100" lvl="2" indent="0">
              <a:lnSpc>
                <a:spcPct val="120000"/>
              </a:lnSpc>
            </a:pPr>
            <a:r>
              <a:rPr lang="en-GB" sz="1600">
                <a:latin typeface="Segoe UI" pitchFamily="34" charset="0"/>
              </a:rPr>
              <a:t> There are no commercial purposes </a:t>
            </a:r>
          </a:p>
          <a:p>
            <a:pPr marL="800100" lvl="2" indent="0">
              <a:lnSpc>
                <a:spcPct val="120000"/>
              </a:lnSpc>
            </a:pPr>
            <a:r>
              <a:rPr lang="en-GB" sz="1600">
                <a:latin typeface="Segoe UI" pitchFamily="34" charset="0"/>
              </a:rPr>
              <a:t> Human biological material is not being amplified to create immortal (stem) cells or cell lines</a:t>
            </a:r>
            <a:r>
              <a:rPr lang="en-GB" sz="1600">
                <a:solidFill>
                  <a:srgbClr val="FF0000"/>
                </a:solidFill>
                <a:latin typeface="Segoe UI" pitchFamily="34" charset="0"/>
              </a:rPr>
              <a:t/>
            </a:r>
            <a:br>
              <a:rPr lang="en-GB" sz="1600">
                <a:solidFill>
                  <a:srgbClr val="FF0000"/>
                </a:solidFill>
                <a:latin typeface="Segoe UI" pitchFamily="34" charset="0"/>
              </a:rPr>
            </a:br>
            <a:endParaRPr lang="en-GB" sz="1600">
              <a:solidFill>
                <a:srgbClr val="FF0000"/>
              </a:solidFill>
              <a:latin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715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el 3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>
                <a:solidFill>
                  <a:srgbClr val="E46C0A"/>
                </a:solidFill>
                <a:latin typeface="Segoe UI" pitchFamily="34" charset="0"/>
              </a:rPr>
              <a:t>Biobank Regulations – </a:t>
            </a:r>
            <a:r>
              <a:rPr lang="en-GB">
                <a:latin typeface="Segoe UI" pitchFamily="34" charset="0"/>
              </a:rPr>
              <a:t>TCBio</a:t>
            </a:r>
            <a:r>
              <a:rPr lang="en-GB">
                <a:solidFill>
                  <a:srgbClr val="0070C0"/>
                </a:solidFill>
                <a:latin typeface="Segoe UI" pitchFamily="34" charset="0"/>
              </a:rPr>
              <a:t> (1)</a:t>
            </a:r>
          </a:p>
        </p:txBody>
      </p:sp>
      <p:sp>
        <p:nvSpPr>
          <p:cNvPr id="5" name="Rechthoek 4"/>
          <p:cNvSpPr/>
          <p:nvPr/>
        </p:nvSpPr>
        <p:spPr>
          <a:xfrm>
            <a:off x="755576" y="1628800"/>
            <a:ext cx="6611938" cy="5074466"/>
          </a:xfrm>
          <a:prstGeom prst="rect">
            <a:avLst/>
          </a:prstGeom>
        </p:spPr>
        <p:txBody>
          <a:bodyPr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750" b="1" dirty="0">
                <a:solidFill>
                  <a:prstClr val="black"/>
                </a:solidFill>
                <a:latin typeface="Segoe UI" charset="0"/>
                <a:ea typeface="ＭＳ Ｐゴシック" charset="0"/>
                <a:cs typeface="Segoe UI" charset="0"/>
              </a:rPr>
              <a:t>Approach</a:t>
            </a:r>
          </a:p>
          <a:p>
            <a:pPr marL="285750" indent="-285750" defTabSz="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en-GB" sz="1750" dirty="0">
                <a:solidFill>
                  <a:prstClr val="black"/>
                </a:solidFill>
                <a:latin typeface="Segoe UI" charset="0"/>
                <a:ea typeface="ＭＳ Ｐゴシック" charset="0"/>
                <a:cs typeface="Segoe UI" charset="0"/>
              </a:rPr>
              <a:t>Falls directly under Executive Board (not MREC chamber; composition and working methods similar to MREC)</a:t>
            </a:r>
          </a:p>
          <a:p>
            <a:pPr marL="285750" indent="-285750" defTabSz="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en-GB" sz="1750" dirty="0">
                <a:solidFill>
                  <a:prstClr val="black"/>
                </a:solidFill>
                <a:latin typeface="Segoe UI" charset="0"/>
                <a:ea typeface="ＭＳ Ｐゴシック" charset="0"/>
                <a:cs typeface="Segoe UI" charset="0"/>
              </a:rPr>
              <a:t>Own Rules of Procedure</a:t>
            </a:r>
          </a:p>
          <a:p>
            <a:pPr marL="285750" indent="-285750" defTabSz="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en-GB" sz="1750" dirty="0">
                <a:solidFill>
                  <a:prstClr val="black"/>
                </a:solidFill>
                <a:latin typeface="Segoe UI" charset="0"/>
                <a:ea typeface="ＭＳ Ｐゴシック" charset="0"/>
                <a:cs typeface="Segoe UI" charset="0"/>
              </a:rPr>
              <a:t>Advises Executive Board on establishment of sub-biobanks. After positive recommendation, Executive Board approval is needed before start.</a:t>
            </a:r>
            <a:r>
              <a:rPr lang="en-GB" sz="1750" dirty="0"/>
              <a:t> </a:t>
            </a:r>
          </a:p>
          <a:p>
            <a:r>
              <a:rPr lang="en-GB" sz="1750" dirty="0"/>
              <a:t>	- Template for biobank protocol</a:t>
            </a:r>
          </a:p>
          <a:p>
            <a:r>
              <a:rPr lang="en-GB" sz="1750" dirty="0"/>
              <a:t>	- Templates for biobank information letter, consent form, 	withdrawal form</a:t>
            </a:r>
          </a:p>
          <a:p>
            <a:pPr marL="285750" indent="-285750" defTabSz="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en-GB" sz="1750" dirty="0">
                <a:solidFill>
                  <a:prstClr val="black"/>
                </a:solidFill>
                <a:latin typeface="Segoe UI" charset="0"/>
                <a:ea typeface="ＭＳ Ｐゴシック" charset="0"/>
                <a:cs typeface="Segoe UI" charset="0"/>
              </a:rPr>
              <a:t>Can approve release independently </a:t>
            </a:r>
          </a:p>
          <a:p>
            <a:pPr marL="285750" indent="-285750" defTabSz="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en-GB" sz="1750" dirty="0">
                <a:solidFill>
                  <a:prstClr val="black"/>
                </a:solidFill>
                <a:latin typeface="Segoe UI" charset="0"/>
                <a:ea typeface="ＭＳ Ｐゴシック" charset="0"/>
                <a:cs typeface="Segoe UI" charset="0"/>
              </a:rPr>
              <a:t>Release protocol form</a:t>
            </a:r>
          </a:p>
          <a:p>
            <a:pPr marL="285750" indent="-285750" defTabSz="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en-GB" sz="1750" dirty="0">
                <a:solidFill>
                  <a:prstClr val="black"/>
                </a:solidFill>
                <a:latin typeface="Segoe UI" charset="0"/>
                <a:ea typeface="ＭＳ Ｐゴシック" charset="0"/>
                <a:cs typeface="Segoe UI" charset="0"/>
              </a:rPr>
              <a:t>Committee is central point of contact for reporting of findings</a:t>
            </a:r>
          </a:p>
          <a:p>
            <a:endParaRPr lang="nl-NL" sz="1750" dirty="0"/>
          </a:p>
        </p:txBody>
      </p:sp>
    </p:spTree>
    <p:extLst>
      <p:ext uri="{BB962C8B-B14F-4D97-AF65-F5344CB8AC3E}">
        <p14:creationId xmlns:p14="http://schemas.microsoft.com/office/powerpoint/2010/main" val="3892968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Titel 3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>
                <a:solidFill>
                  <a:srgbClr val="E46C0A"/>
                </a:solidFill>
                <a:latin typeface="Segoe UI" pitchFamily="34" charset="0"/>
              </a:rPr>
              <a:t>Biobank Regulations – </a:t>
            </a:r>
            <a:r>
              <a:rPr lang="en-GB">
                <a:solidFill>
                  <a:srgbClr val="0070C0"/>
                </a:solidFill>
                <a:latin typeface="Segoe UI" pitchFamily="34" charset="0"/>
              </a:rPr>
              <a:t>TCBio (2)</a:t>
            </a:r>
          </a:p>
        </p:txBody>
      </p:sp>
      <p:sp>
        <p:nvSpPr>
          <p:cNvPr id="57346" name="Tijdelijke aanduiding voor inhoud 1"/>
          <p:cNvSpPr>
            <a:spLocks noGrp="1"/>
          </p:cNvSpPr>
          <p:nvPr>
            <p:ph sz="half" idx="4294967295"/>
          </p:nvPr>
        </p:nvSpPr>
        <p:spPr bwMode="auto">
          <a:xfrm>
            <a:off x="739620" y="1628800"/>
            <a:ext cx="8126412" cy="4678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itchFamily="34" charset="0"/>
              <a:buNone/>
            </a:pPr>
            <a:r>
              <a:rPr lang="en-GB" sz="1800" b="1">
                <a:solidFill>
                  <a:srgbClr val="000000"/>
                </a:solidFill>
                <a:latin typeface="Segoe UI" pitchFamily="34" charset="0"/>
                <a:cs typeface="Segoe UI" pitchFamily="34" charset="0"/>
              </a:rPr>
              <a:t>Criteria for establishment of sub-biobank</a:t>
            </a:r>
          </a:p>
          <a:p>
            <a:pPr marL="914400" lvl="1" indent="-457200">
              <a:lnSpc>
                <a:spcPct val="120000"/>
              </a:lnSpc>
              <a:buFont typeface="Calibri" pitchFamily="34" charset="0"/>
              <a:buAutoNum type="arabicPeriod"/>
            </a:pPr>
            <a:r>
              <a:rPr lang="en-GB" sz="1400">
                <a:latin typeface="Segoe UI" pitchFamily="34" charset="0"/>
                <a:cs typeface="Segoe UI" pitchFamily="34" charset="0"/>
              </a:rPr>
              <a:t>Collection of human biological material with minimal risks</a:t>
            </a:r>
          </a:p>
          <a:p>
            <a:pPr marL="914400" lvl="1" indent="-457200">
              <a:lnSpc>
                <a:spcPct val="120000"/>
              </a:lnSpc>
              <a:buFont typeface="Calibri" pitchFamily="34" charset="0"/>
              <a:buAutoNum type="arabicPeriod"/>
            </a:pPr>
            <a:r>
              <a:rPr lang="en-GB" sz="1400">
                <a:latin typeface="Segoe UI" pitchFamily="34" charset="0"/>
                <a:cs typeface="Segoe UI" pitchFamily="34" charset="0"/>
              </a:rPr>
              <a:t>Only possible if burden of collection is proportional to purpose of research</a:t>
            </a:r>
          </a:p>
          <a:p>
            <a:pPr marL="914400" lvl="1" indent="-457200">
              <a:lnSpc>
                <a:spcPct val="120000"/>
              </a:lnSpc>
              <a:buFont typeface="Calibri" pitchFamily="34" charset="0"/>
              <a:buAutoNum type="arabicPeriod"/>
            </a:pPr>
            <a:r>
              <a:rPr lang="en-GB" sz="1400">
                <a:latin typeface="Segoe UI" pitchFamily="34" charset="0"/>
                <a:cs typeface="Segoe UI" pitchFamily="34" charset="0"/>
              </a:rPr>
              <a:t>Sufficient substantiation of collection of material in question for scientific purposes</a:t>
            </a:r>
          </a:p>
          <a:p>
            <a:pPr marL="914400" lvl="1" indent="-457200">
              <a:lnSpc>
                <a:spcPct val="120000"/>
              </a:lnSpc>
              <a:buFont typeface="Calibri" pitchFamily="34" charset="0"/>
              <a:buAutoNum type="arabicPeriod"/>
            </a:pPr>
            <a:r>
              <a:rPr lang="en-GB" sz="1400">
                <a:latin typeface="Segoe UI" pitchFamily="34" charset="0"/>
                <a:cs typeface="Segoe UI" pitchFamily="34" charset="0"/>
              </a:rPr>
              <a:t>Accessible and comprehensible information for donor</a:t>
            </a:r>
          </a:p>
          <a:p>
            <a:pPr marL="914400" lvl="1" indent="-457200">
              <a:lnSpc>
                <a:spcPct val="120000"/>
              </a:lnSpc>
              <a:buFont typeface="Calibri" pitchFamily="34" charset="0"/>
              <a:buAutoNum type="arabicPeriod"/>
            </a:pPr>
            <a:r>
              <a:rPr lang="en-GB" sz="1400">
                <a:latin typeface="Segoe UI" pitchFamily="34" charset="0"/>
                <a:cs typeface="Segoe UI" pitchFamily="34" charset="0"/>
              </a:rPr>
              <a:t>Human biological material and data stored and encoded in accordance with General Data Protection Regulation (GDPR)</a:t>
            </a:r>
          </a:p>
          <a:p>
            <a:pPr marL="57150" indent="0">
              <a:lnSpc>
                <a:spcPct val="120000"/>
              </a:lnSpc>
              <a:buNone/>
            </a:pPr>
            <a:r>
              <a:rPr lang="en-GB" sz="1800" b="1">
                <a:latin typeface="Segoe UI" pitchFamily="34" charset="0"/>
                <a:cs typeface="Segoe UI" pitchFamily="34" charset="0"/>
              </a:rPr>
              <a:t>Release criteria:</a:t>
            </a:r>
          </a:p>
          <a:p>
            <a:pPr marL="914400" lvl="1" indent="-457200">
              <a:lnSpc>
                <a:spcPct val="120000"/>
              </a:lnSpc>
              <a:buFont typeface="Calibri" pitchFamily="34" charset="0"/>
              <a:buAutoNum type="arabicPeriod"/>
            </a:pPr>
            <a:r>
              <a:rPr lang="en-GB" sz="1400">
                <a:latin typeface="Segoe UI" pitchFamily="34" charset="0"/>
                <a:cs typeface="Segoe UI" pitchFamily="34" charset="0"/>
              </a:rPr>
              <a:t>Applicant is UMC Utrecht investigator</a:t>
            </a:r>
          </a:p>
          <a:p>
            <a:pPr marL="914400" lvl="1" indent="-457200">
              <a:lnSpc>
                <a:spcPct val="120000"/>
              </a:lnSpc>
              <a:buFont typeface="Calibri" pitchFamily="34" charset="0"/>
              <a:buAutoNum type="arabicPeriod"/>
            </a:pPr>
            <a:r>
              <a:rPr lang="en-GB" sz="1400">
                <a:latin typeface="Segoe UI" pitchFamily="34" charset="0"/>
                <a:cs typeface="Segoe UI" pitchFamily="34" charset="0"/>
              </a:rPr>
              <a:t>Responsible sub-biobank coordinator approves</a:t>
            </a:r>
          </a:p>
          <a:p>
            <a:pPr marL="914400" lvl="1" indent="-457200">
              <a:lnSpc>
                <a:spcPct val="120000"/>
              </a:lnSpc>
              <a:buFont typeface="Calibri" pitchFamily="34" charset="0"/>
              <a:buAutoNum type="arabicPeriod"/>
            </a:pPr>
            <a:r>
              <a:rPr lang="en-GB" sz="1400">
                <a:latin typeface="Segoe UI" pitchFamily="34" charset="0"/>
                <a:cs typeface="Segoe UI" pitchFamily="34" charset="0"/>
              </a:rPr>
              <a:t>Research will result in new scientific insights</a:t>
            </a:r>
          </a:p>
          <a:p>
            <a:pPr marL="914400" lvl="1" indent="-457200">
              <a:lnSpc>
                <a:spcPct val="120000"/>
              </a:lnSpc>
              <a:buFont typeface="Calibri" pitchFamily="34" charset="0"/>
              <a:buAutoNum type="arabicPeriod"/>
            </a:pPr>
            <a:r>
              <a:rPr lang="en-GB" sz="1400">
                <a:latin typeface="Segoe UI" pitchFamily="34" charset="0"/>
                <a:cs typeface="Segoe UI" pitchFamily="34" charset="0"/>
              </a:rPr>
              <a:t>Use of material and traceable personal data is necessary</a:t>
            </a:r>
          </a:p>
          <a:p>
            <a:pPr marL="914400" lvl="1" indent="-457200">
              <a:lnSpc>
                <a:spcPct val="120000"/>
              </a:lnSpc>
              <a:buFont typeface="Calibri" pitchFamily="34" charset="0"/>
              <a:buAutoNum type="arabicPeriod"/>
            </a:pPr>
            <a:r>
              <a:rPr lang="en-GB" sz="1400">
                <a:latin typeface="Segoe UI" pitchFamily="34" charset="0"/>
                <a:cs typeface="Segoe UI" pitchFamily="34" charset="0"/>
              </a:rPr>
              <a:t>Material use is proportional to interest of research</a:t>
            </a:r>
          </a:p>
          <a:p>
            <a:pPr marL="914400" lvl="1" indent="-457200">
              <a:lnSpc>
                <a:spcPct val="120000"/>
              </a:lnSpc>
              <a:buFont typeface="Calibri" pitchFamily="34" charset="0"/>
              <a:buAutoNum type="arabicPeriod"/>
            </a:pPr>
            <a:r>
              <a:rPr lang="en-GB" sz="1400">
                <a:latin typeface="Segoe UI" pitchFamily="34" charset="0"/>
                <a:cs typeface="Segoe UI" pitchFamily="34" charset="0"/>
              </a:rPr>
              <a:t>Use does not violate donor’s right of say</a:t>
            </a:r>
          </a:p>
          <a:p>
            <a:pPr marL="0" indent="0">
              <a:buFont typeface="Arial" pitchFamily="34" charset="0"/>
              <a:buNone/>
            </a:pPr>
            <a:endParaRPr lang="nl-NL" altLang="nl-NL" sz="1800" b="1" dirty="0">
              <a:latin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73430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Titel 3"/>
          <p:cNvSpPr>
            <a:spLocks noGrp="1"/>
          </p:cNvSpPr>
          <p:nvPr>
            <p:ph type="title"/>
          </p:nvPr>
        </p:nvSpPr>
        <p:spPr bwMode="auto">
          <a:xfrm>
            <a:off x="395536" y="404664"/>
            <a:ext cx="8424936" cy="1041086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GB" dirty="0">
                <a:solidFill>
                  <a:srgbClr val="E46C0A"/>
                </a:solidFill>
                <a:latin typeface="Segoe UI" pitchFamily="34" charset="0"/>
              </a:rPr>
              <a:t>Biobank Regulations – </a:t>
            </a:r>
            <a:r>
              <a:rPr lang="en-GB" dirty="0">
                <a:solidFill>
                  <a:srgbClr val="0070C0"/>
                </a:solidFill>
                <a:latin typeface="Segoe UI" charset="0"/>
                <a:ea typeface="ＭＳ Ｐゴシック" charset="0"/>
                <a:cs typeface="Segoe UI" charset="0"/>
              </a:rPr>
              <a:t>Transitional arrangements</a:t>
            </a:r>
          </a:p>
        </p:txBody>
      </p:sp>
      <p:sp>
        <p:nvSpPr>
          <p:cNvPr id="65538" name="Tijdelijke aanduiding voor inhoud 1"/>
          <p:cNvSpPr>
            <a:spLocks noGrp="1"/>
          </p:cNvSpPr>
          <p:nvPr>
            <p:ph sz="half" idx="4294967295"/>
          </p:nvPr>
        </p:nvSpPr>
        <p:spPr bwMode="auto">
          <a:xfrm>
            <a:off x="774075" y="1844824"/>
            <a:ext cx="7326317" cy="331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indent="-457200">
              <a:lnSpc>
                <a:spcPct val="150000"/>
              </a:lnSpc>
              <a:buFont typeface="Calibri" pitchFamily="34" charset="0"/>
              <a:buAutoNum type="arabicPeriod"/>
            </a:pPr>
            <a:r>
              <a:rPr lang="en-GB" sz="1800">
                <a:latin typeface="Segoe UI" pitchFamily="34" charset="0"/>
              </a:rPr>
              <a:t>Applies to sub-biobanks established after effective date of Biobank Regulations (Executive Board resolution of 25 June 2013)</a:t>
            </a:r>
          </a:p>
          <a:p>
            <a:pPr marL="457200" indent="-457200">
              <a:lnSpc>
                <a:spcPct val="150000"/>
              </a:lnSpc>
              <a:buFont typeface="Calibri" pitchFamily="34" charset="0"/>
              <a:buAutoNum type="arabicPeriod"/>
            </a:pPr>
            <a:r>
              <a:rPr lang="en-GB" sz="1800">
                <a:latin typeface="Segoe UI" pitchFamily="34" charset="0"/>
              </a:rPr>
              <a:t>Acquiring sub-biobanks must submit biobank protocol to TCBio within 1 year</a:t>
            </a:r>
          </a:p>
          <a:p>
            <a:pPr marL="457200" indent="-457200">
              <a:lnSpc>
                <a:spcPct val="150000"/>
              </a:lnSpc>
              <a:buFont typeface="Calibri" pitchFamily="34" charset="0"/>
              <a:buAutoNum type="arabicPeriod"/>
            </a:pPr>
            <a:r>
              <a:rPr lang="en-GB" sz="1800">
                <a:latin typeface="Segoe UI" pitchFamily="34" charset="0"/>
              </a:rPr>
              <a:t>Sub-biobanks must be included in the catalogue within 1 year</a:t>
            </a:r>
          </a:p>
          <a:p>
            <a:pPr marL="457200" indent="-457200">
              <a:lnSpc>
                <a:spcPct val="150000"/>
              </a:lnSpc>
              <a:buFont typeface="Calibri" pitchFamily="34" charset="0"/>
              <a:buAutoNum type="arabicPeriod"/>
            </a:pPr>
            <a:r>
              <a:rPr lang="en-GB" sz="1800">
                <a:latin typeface="Segoe UI" pitchFamily="34" charset="0"/>
              </a:rPr>
              <a:t>Human biological material must be submitted to CBB within 3 years</a:t>
            </a:r>
          </a:p>
        </p:txBody>
      </p:sp>
    </p:spTree>
    <p:extLst>
      <p:ext uri="{BB962C8B-B14F-4D97-AF65-F5344CB8AC3E}">
        <p14:creationId xmlns:p14="http://schemas.microsoft.com/office/powerpoint/2010/main" val="885305655"/>
      </p:ext>
    </p:extLst>
  </p:cSld>
  <p:clrMapOvr>
    <a:masterClrMapping/>
  </p:clrMapOvr>
</p:sld>
</file>

<file path=ppt/theme/theme1.xml><?xml version="1.0" encoding="utf-8"?>
<a:theme xmlns:a="http://schemas.openxmlformats.org/drawingml/2006/main" name="8_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UMC cyaan Onderzoek_NED">
  <a:themeElements>
    <a:clrScheme name="Aangepast 2">
      <a:dk1>
        <a:srgbClr val="1C1C1C"/>
      </a:dk1>
      <a:lt1>
        <a:sysClr val="window" lastClr="FFFFFF"/>
      </a:lt1>
      <a:dk2>
        <a:srgbClr val="1961AB"/>
      </a:dk2>
      <a:lt2>
        <a:srgbClr val="EEECE1"/>
      </a:lt2>
      <a:accent1>
        <a:srgbClr val="2526A9"/>
      </a:accent1>
      <a:accent2>
        <a:srgbClr val="D0103A"/>
      </a:accent2>
      <a:accent3>
        <a:srgbClr val="79B829"/>
      </a:accent3>
      <a:accent4>
        <a:srgbClr val="0F84C9"/>
      </a:accent4>
      <a:accent5>
        <a:srgbClr val="FF6319"/>
      </a:accent5>
      <a:accent6>
        <a:srgbClr val="B7B1A9"/>
      </a:accent6>
      <a:hlink>
        <a:srgbClr val="2526A9"/>
      </a:hlink>
      <a:folHlink>
        <a:srgbClr val="B7B1A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9_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12_Standaardthema">
  <a:themeElements>
    <a:clrScheme name="Aangepast 2">
      <a:dk1>
        <a:srgbClr val="1C1C1C"/>
      </a:dk1>
      <a:lt1>
        <a:sysClr val="window" lastClr="FFFFFF"/>
      </a:lt1>
      <a:dk2>
        <a:srgbClr val="1961AB"/>
      </a:dk2>
      <a:lt2>
        <a:srgbClr val="EEECE1"/>
      </a:lt2>
      <a:accent1>
        <a:srgbClr val="2526A9"/>
      </a:accent1>
      <a:accent2>
        <a:srgbClr val="D0103A"/>
      </a:accent2>
      <a:accent3>
        <a:srgbClr val="79B829"/>
      </a:accent3>
      <a:accent4>
        <a:srgbClr val="0F84C9"/>
      </a:accent4>
      <a:accent5>
        <a:srgbClr val="FF6319"/>
      </a:accent5>
      <a:accent6>
        <a:srgbClr val="B7B1A9"/>
      </a:accent6>
      <a:hlink>
        <a:srgbClr val="2526A9"/>
      </a:hlink>
      <a:folHlink>
        <a:srgbClr val="B7B1A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10_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15_Standaardthema">
  <a:themeElements>
    <a:clrScheme name="Aangepast 2">
      <a:dk1>
        <a:srgbClr val="1C1C1C"/>
      </a:dk1>
      <a:lt1>
        <a:sysClr val="window" lastClr="FFFFFF"/>
      </a:lt1>
      <a:dk2>
        <a:srgbClr val="1961AB"/>
      </a:dk2>
      <a:lt2>
        <a:srgbClr val="EEECE1"/>
      </a:lt2>
      <a:accent1>
        <a:srgbClr val="2526A9"/>
      </a:accent1>
      <a:accent2>
        <a:srgbClr val="D0103A"/>
      </a:accent2>
      <a:accent3>
        <a:srgbClr val="79B829"/>
      </a:accent3>
      <a:accent4>
        <a:srgbClr val="0F84C9"/>
      </a:accent4>
      <a:accent5>
        <a:srgbClr val="FF6319"/>
      </a:accent5>
      <a:accent6>
        <a:srgbClr val="B7B1A9"/>
      </a:accent6>
      <a:hlink>
        <a:srgbClr val="2526A9"/>
      </a:hlink>
      <a:folHlink>
        <a:srgbClr val="B7B1A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11_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UMC cyaan Onderzoek_ENG">
  <a:themeElements>
    <a:clrScheme name="Aangepast 2">
      <a:dk1>
        <a:srgbClr val="1C1C1C"/>
      </a:dk1>
      <a:lt1>
        <a:sysClr val="window" lastClr="FFFFFF"/>
      </a:lt1>
      <a:dk2>
        <a:srgbClr val="1961AB"/>
      </a:dk2>
      <a:lt2>
        <a:srgbClr val="EEECE1"/>
      </a:lt2>
      <a:accent1>
        <a:srgbClr val="2526A9"/>
      </a:accent1>
      <a:accent2>
        <a:srgbClr val="D0103A"/>
      </a:accent2>
      <a:accent3>
        <a:srgbClr val="79B829"/>
      </a:accent3>
      <a:accent4>
        <a:srgbClr val="0F84C9"/>
      </a:accent4>
      <a:accent5>
        <a:srgbClr val="FF6319"/>
      </a:accent5>
      <a:accent6>
        <a:srgbClr val="B7B1A9"/>
      </a:accent6>
      <a:hlink>
        <a:srgbClr val="2526A9"/>
      </a:hlink>
      <a:folHlink>
        <a:srgbClr val="B7B1A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CustomProperties xmlns="http://www.documentaal.nl/CustomProperties"/>
</file>

<file path=customXml/itemProps1.xml><?xml version="1.0" encoding="utf-8"?>
<ds:datastoreItem xmlns:ds="http://schemas.openxmlformats.org/officeDocument/2006/customXml" ds:itemID="{B419E1D0-A98D-4B86-AAB8-870A40F97CC3}">
  <ds:schemaRefs>
    <ds:schemaRef ds:uri="http://www.documentaal.nl/Custom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2065</TotalTime>
  <Words>891</Words>
  <Application>Microsoft Office PowerPoint</Application>
  <PresentationFormat>Diavoorstelling (4:3)</PresentationFormat>
  <Paragraphs>109</Paragraphs>
  <Slides>16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8</vt:i4>
      </vt:variant>
      <vt:variant>
        <vt:lpstr>Diatitels</vt:lpstr>
      </vt:variant>
      <vt:variant>
        <vt:i4>16</vt:i4>
      </vt:variant>
    </vt:vector>
  </HeadingPairs>
  <TitlesOfParts>
    <vt:vector size="29" baseType="lpstr">
      <vt:lpstr>ＭＳ Ｐゴシック</vt:lpstr>
      <vt:lpstr>Arial</vt:lpstr>
      <vt:lpstr>Calibri</vt:lpstr>
      <vt:lpstr>Myriad Pro</vt:lpstr>
      <vt:lpstr>Segoe UI</vt:lpstr>
      <vt:lpstr>8_Office-thema</vt:lpstr>
      <vt:lpstr>UMC cyaan Onderzoek_NED</vt:lpstr>
      <vt:lpstr>9_Office-thema</vt:lpstr>
      <vt:lpstr>12_Standaardthema</vt:lpstr>
      <vt:lpstr>10_Office-thema</vt:lpstr>
      <vt:lpstr>15_Standaardthema</vt:lpstr>
      <vt:lpstr>11_Office-thema</vt:lpstr>
      <vt:lpstr>UMC cyaan Onderzoek_ENG</vt:lpstr>
      <vt:lpstr>Biobanks at UMC Utrecht: Regulations and review practices  </vt:lpstr>
      <vt:lpstr>Biobank Regulations of UMC Utrecht </vt:lpstr>
      <vt:lpstr>Biobank Regulations </vt:lpstr>
      <vt:lpstr>Biobank Regulations – Definitions </vt:lpstr>
      <vt:lpstr>Biobank Regulations – Scope </vt:lpstr>
      <vt:lpstr>Biobank Regulations – Donor’s right of say</vt:lpstr>
      <vt:lpstr>Biobank Regulations – TCBio (1)</vt:lpstr>
      <vt:lpstr>Biobank Regulations – TCBio (2)</vt:lpstr>
      <vt:lpstr>Biobank Regulations – Transitional arrangements</vt:lpstr>
      <vt:lpstr>PowerPoint-presentatie</vt:lpstr>
      <vt:lpstr>Review of release from sub-biobanks: in practice</vt:lpstr>
      <vt:lpstr>PowerPoint-presentatie</vt:lpstr>
      <vt:lpstr>Review of file for sub-biobank combined with WMO study: in practice</vt:lpstr>
      <vt:lpstr>Residual material from WMO study </vt:lpstr>
      <vt:lpstr>Amendments in case of existing biobanks</vt:lpstr>
      <vt:lpstr>Information on TCBio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Antoinette</dc:creator>
  <cp:lastModifiedBy>Antoinette Groenewegen</cp:lastModifiedBy>
  <cp:revision>132</cp:revision>
  <dcterms:created xsi:type="dcterms:W3CDTF">2014-01-26T11:12:40Z</dcterms:created>
  <dcterms:modified xsi:type="dcterms:W3CDTF">2021-07-22T09:57:07Z</dcterms:modified>
</cp:coreProperties>
</file>